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3"/>
  </p:sldMasterIdLst>
  <p:sldIdLst>
    <p:sldId id="256" r:id="rId4"/>
    <p:sldId id="257" r:id="rId5"/>
    <p:sldId id="258" r:id="rId6"/>
    <p:sldId id="259" r:id="rId7"/>
    <p:sldId id="261" r:id="rId8"/>
    <p:sldId id="260" r:id="rId9"/>
    <p:sldId id="262" r:id="rId10"/>
    <p:sldId id="263" r:id="rId11"/>
    <p:sldId id="264" r:id="rId12"/>
    <p:sldId id="265" r:id="rId13"/>
    <p:sldId id="268" r:id="rId14"/>
    <p:sldId id="266" r:id="rId15"/>
    <p:sldId id="267"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autoAdjust="0"/>
  </p:normalViewPr>
  <p:slideViewPr>
    <p:cSldViewPr>
      <p:cViewPr varScale="1">
        <p:scale>
          <a:sx n="101" d="100"/>
          <a:sy n="101"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8560B24-C2FA-4645-8337-387BC5A7F8AF}"/>
              </a:ext>
            </a:extLst>
          </p:cNvPr>
          <p:cNvGrpSpPr>
            <a:grpSpLocks/>
          </p:cNvGrpSpPr>
          <p:nvPr/>
        </p:nvGrpSpPr>
        <p:grpSpPr bwMode="auto">
          <a:xfrm>
            <a:off x="0" y="0"/>
            <a:ext cx="9140825" cy="6851650"/>
            <a:chOff x="0" y="0"/>
            <a:chExt cx="5758" cy="4316"/>
          </a:xfrm>
        </p:grpSpPr>
        <p:sp>
          <p:nvSpPr>
            <p:cNvPr id="5" name="Freeform 3">
              <a:extLst>
                <a:ext uri="{FF2B5EF4-FFF2-40B4-BE49-F238E27FC236}">
                  <a16:creationId xmlns:a16="http://schemas.microsoft.com/office/drawing/2014/main" id="{26AE7FAB-4E4F-43F8-9DE9-31FC7D0C56D1}"/>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5DAF67D1-F632-452A-8938-C1DF91343872}"/>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a:extLst>
                <a:ext uri="{FF2B5EF4-FFF2-40B4-BE49-F238E27FC236}">
                  <a16:creationId xmlns:a16="http://schemas.microsoft.com/office/drawing/2014/main" id="{64DE5481-57D5-4649-B48C-2BC00E8B580A}"/>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a:extLst>
                <a:ext uri="{FF2B5EF4-FFF2-40B4-BE49-F238E27FC236}">
                  <a16:creationId xmlns:a16="http://schemas.microsoft.com/office/drawing/2014/main" id="{E43EC0AF-D7C7-45A9-8CC5-68309BA1A017}"/>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cs typeface="Arial" charset="0"/>
              </a:endParaRPr>
            </a:p>
          </p:txBody>
        </p:sp>
        <p:sp>
          <p:nvSpPr>
            <p:cNvPr id="9" name="Freeform 7">
              <a:extLst>
                <a:ext uri="{FF2B5EF4-FFF2-40B4-BE49-F238E27FC236}">
                  <a16:creationId xmlns:a16="http://schemas.microsoft.com/office/drawing/2014/main" id="{7FD8C415-2D67-4ADB-A3C9-3FF27B3A44BF}"/>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644C39A4-083F-43ED-8541-12770E853D7A}"/>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0CED1CF3-4F7A-46C4-9F21-2CDE9C2DABA4}"/>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7155F34E-765A-46D3-B6AF-A9D44117D205}"/>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4F22EBB3-AA5C-4708-AC70-E7D35643EA2E}"/>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F52E5163-C081-43E5-A78C-0C82273E2D3D}"/>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a:extLst>
                <a:ext uri="{FF2B5EF4-FFF2-40B4-BE49-F238E27FC236}">
                  <a16:creationId xmlns:a16="http://schemas.microsoft.com/office/drawing/2014/main" id="{67CBE96C-C03D-45B7-8DF3-E4FF1E8EBB1B}"/>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16" name="Rectangle 14">
              <a:extLst>
                <a:ext uri="{FF2B5EF4-FFF2-40B4-BE49-F238E27FC236}">
                  <a16:creationId xmlns:a16="http://schemas.microsoft.com/office/drawing/2014/main" id="{828CA98D-46BA-4AE0-8A2A-63E0DD88ADF0}"/>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grpSp>
          <p:nvGrpSpPr>
            <p:cNvPr id="17" name="Group 15">
              <a:extLst>
                <a:ext uri="{FF2B5EF4-FFF2-40B4-BE49-F238E27FC236}">
                  <a16:creationId xmlns:a16="http://schemas.microsoft.com/office/drawing/2014/main" id="{EBB03F7F-9C54-468A-B201-7DEF2A275EB5}"/>
                </a:ext>
              </a:extLst>
            </p:cNvPr>
            <p:cNvGrpSpPr>
              <a:grpSpLocks/>
            </p:cNvGrpSpPr>
            <p:nvPr/>
          </p:nvGrpSpPr>
          <p:grpSpPr bwMode="auto">
            <a:xfrm>
              <a:off x="192" y="2284"/>
              <a:ext cx="1254" cy="923"/>
              <a:chOff x="192" y="2284"/>
              <a:chExt cx="1254" cy="923"/>
            </a:xfrm>
          </p:grpSpPr>
          <p:sp>
            <p:nvSpPr>
              <p:cNvPr id="18" name="Freeform 16">
                <a:extLst>
                  <a:ext uri="{FF2B5EF4-FFF2-40B4-BE49-F238E27FC236}">
                    <a16:creationId xmlns:a16="http://schemas.microsoft.com/office/drawing/2014/main" id="{63401E94-75A6-4994-A300-D732120DB59A}"/>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a:extLst>
                  <a:ext uri="{FF2B5EF4-FFF2-40B4-BE49-F238E27FC236}">
                    <a16:creationId xmlns:a16="http://schemas.microsoft.com/office/drawing/2014/main" id="{8B4F2118-60DC-4ED0-8F43-7C56213E8949}"/>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a:extLst>
                  <a:ext uri="{FF2B5EF4-FFF2-40B4-BE49-F238E27FC236}">
                    <a16:creationId xmlns:a16="http://schemas.microsoft.com/office/drawing/2014/main" id="{35252B6F-A369-4533-AFAA-DBED5AFB7E82}"/>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a:extLst>
                  <a:ext uri="{FF2B5EF4-FFF2-40B4-BE49-F238E27FC236}">
                    <a16:creationId xmlns:a16="http://schemas.microsoft.com/office/drawing/2014/main" id="{37152A77-772E-4CA4-B757-935595AD7F50}"/>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4162FB8F-F269-4A5C-8071-450B85D0AB15}"/>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a:extLst>
                  <a:ext uri="{FF2B5EF4-FFF2-40B4-BE49-F238E27FC236}">
                    <a16:creationId xmlns:a16="http://schemas.microsoft.com/office/drawing/2014/main" id="{0903A7AC-B84B-43A8-B369-26F22B64878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F009A9E3-E09C-48E1-A71F-42A9FBCA7834}"/>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a:extLst>
                  <a:ext uri="{FF2B5EF4-FFF2-40B4-BE49-F238E27FC236}">
                    <a16:creationId xmlns:a16="http://schemas.microsoft.com/office/drawing/2014/main" id="{75DDE1D8-DB82-442E-920D-45C4A567238D}"/>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a:extLst>
                  <a:ext uri="{FF2B5EF4-FFF2-40B4-BE49-F238E27FC236}">
                    <a16:creationId xmlns:a16="http://schemas.microsoft.com/office/drawing/2014/main" id="{18A030BD-115B-462C-AD7E-A805B09FA15A}"/>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a:extLst>
                  <a:ext uri="{FF2B5EF4-FFF2-40B4-BE49-F238E27FC236}">
                    <a16:creationId xmlns:a16="http://schemas.microsoft.com/office/drawing/2014/main" id="{222E42C9-C87B-4A77-90E4-D297277BDE0A}"/>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BF068C53-0E19-4C4F-9861-262290CF2346}"/>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a:extLst>
                  <a:ext uri="{FF2B5EF4-FFF2-40B4-BE49-F238E27FC236}">
                    <a16:creationId xmlns:a16="http://schemas.microsoft.com/office/drawing/2014/main" id="{5FEAD658-489B-4EEA-A37A-3B46C86314A3}"/>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a:extLst>
                  <a:ext uri="{FF2B5EF4-FFF2-40B4-BE49-F238E27FC236}">
                    <a16:creationId xmlns:a16="http://schemas.microsoft.com/office/drawing/2014/main" id="{A39CE91D-1517-49CD-B2D7-741E040389C1}"/>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EC82BD35-F9B2-4535-B498-6E0B89EA3297}"/>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a:extLst>
                  <a:ext uri="{FF2B5EF4-FFF2-40B4-BE49-F238E27FC236}">
                    <a16:creationId xmlns:a16="http://schemas.microsoft.com/office/drawing/2014/main" id="{5A5B1BB7-CC4B-4AE2-89DA-461EA8F90CF2}"/>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BBB770B8-E39F-467B-8ECC-19DC5869C07B}"/>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a:extLst>
                  <a:ext uri="{FF2B5EF4-FFF2-40B4-BE49-F238E27FC236}">
                    <a16:creationId xmlns:a16="http://schemas.microsoft.com/office/drawing/2014/main" id="{5FF0F7FF-103F-48DD-8471-3787638CF5F7}"/>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a:extLst>
                  <a:ext uri="{FF2B5EF4-FFF2-40B4-BE49-F238E27FC236}">
                    <a16:creationId xmlns:a16="http://schemas.microsoft.com/office/drawing/2014/main" id="{8BDAF69B-5CE3-4E7A-862F-FCD261F452CA}"/>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a:extLst>
                  <a:ext uri="{FF2B5EF4-FFF2-40B4-BE49-F238E27FC236}">
                    <a16:creationId xmlns:a16="http://schemas.microsoft.com/office/drawing/2014/main" id="{3C25EFD1-E669-4B3D-9D8F-2BDF4A835419}"/>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a:extLst>
                  <a:ext uri="{FF2B5EF4-FFF2-40B4-BE49-F238E27FC236}">
                    <a16:creationId xmlns:a16="http://schemas.microsoft.com/office/drawing/2014/main" id="{3CDF7C4D-ADA6-406E-973F-2A63357C27D5}"/>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a:extLst>
                  <a:ext uri="{FF2B5EF4-FFF2-40B4-BE49-F238E27FC236}">
                    <a16:creationId xmlns:a16="http://schemas.microsoft.com/office/drawing/2014/main" id="{25F90EBE-A4CD-41F9-B8B7-7F8A9C080EC7}"/>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Freeform 37">
                <a:extLst>
                  <a:ext uri="{FF2B5EF4-FFF2-40B4-BE49-F238E27FC236}">
                    <a16:creationId xmlns:a16="http://schemas.microsoft.com/office/drawing/2014/main" id="{71B963B1-4C98-45AC-977E-CD03EBC9F59A}"/>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Freeform 38">
                <a:extLst>
                  <a:ext uri="{FF2B5EF4-FFF2-40B4-BE49-F238E27FC236}">
                    <a16:creationId xmlns:a16="http://schemas.microsoft.com/office/drawing/2014/main" id="{68CFF891-FD29-4029-B58A-2E407FC87C3A}"/>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Freeform 39">
                <a:extLst>
                  <a:ext uri="{FF2B5EF4-FFF2-40B4-BE49-F238E27FC236}">
                    <a16:creationId xmlns:a16="http://schemas.microsoft.com/office/drawing/2014/main" id="{7493128B-E026-4291-8FB9-4890A332F1FC}"/>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40">
                <a:extLst>
                  <a:ext uri="{FF2B5EF4-FFF2-40B4-BE49-F238E27FC236}">
                    <a16:creationId xmlns:a16="http://schemas.microsoft.com/office/drawing/2014/main" id="{9A9C2FD3-39E2-4300-B4B2-95DBC81157BC}"/>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545" name="Rectangle 41"/>
          <p:cNvSpPr>
            <a:spLocks noGrp="1" noChangeArrowheads="1"/>
          </p:cNvSpPr>
          <p:nvPr>
            <p:ph type="ctrTitle"/>
          </p:nvPr>
        </p:nvSpPr>
        <p:spPr>
          <a:xfrm>
            <a:off x="685800" y="1447800"/>
            <a:ext cx="7772400" cy="1470025"/>
          </a:xfrm>
        </p:spPr>
        <p:txBody>
          <a:bodyPr/>
          <a:lstStyle>
            <a:lvl1pPr>
              <a:defRPr/>
            </a:lvl1pPr>
          </a:lstStyle>
          <a:p>
            <a:pPr lvl="0"/>
            <a:r>
              <a:rPr lang="en-US" noProof="0"/>
              <a:t>Click to edit Master title style</a:t>
            </a:r>
          </a:p>
        </p:txBody>
      </p:sp>
      <p:sp>
        <p:nvSpPr>
          <p:cNvPr id="2154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3" name="Rectangle 43">
            <a:extLst>
              <a:ext uri="{FF2B5EF4-FFF2-40B4-BE49-F238E27FC236}">
                <a16:creationId xmlns:a16="http://schemas.microsoft.com/office/drawing/2014/main" id="{D58D4859-3C4D-45BD-A3E6-E1D598459162}"/>
              </a:ext>
            </a:extLst>
          </p:cNvPr>
          <p:cNvSpPr>
            <a:spLocks noGrp="1" noChangeArrowheads="1"/>
          </p:cNvSpPr>
          <p:nvPr>
            <p:ph type="dt" sz="half" idx="10"/>
          </p:nvPr>
        </p:nvSpPr>
        <p:spPr>
          <a:xfrm>
            <a:off x="457200" y="6245225"/>
            <a:ext cx="2133600" cy="476250"/>
          </a:xfrm>
        </p:spPr>
        <p:txBody>
          <a:bodyPr/>
          <a:lstStyle>
            <a:lvl1pPr>
              <a:defRPr smtClean="0"/>
            </a:lvl1pPr>
          </a:lstStyle>
          <a:p>
            <a:pPr>
              <a:defRPr/>
            </a:pPr>
            <a:endParaRPr lang="en-US"/>
          </a:p>
        </p:txBody>
      </p:sp>
      <p:sp>
        <p:nvSpPr>
          <p:cNvPr id="44" name="Rectangle 44">
            <a:extLst>
              <a:ext uri="{FF2B5EF4-FFF2-40B4-BE49-F238E27FC236}">
                <a16:creationId xmlns:a16="http://schemas.microsoft.com/office/drawing/2014/main" id="{CCB461F9-2E4D-4DB1-ADF6-BDEF16151B1D}"/>
              </a:ext>
            </a:extLst>
          </p:cNvPr>
          <p:cNvSpPr>
            <a:spLocks noGrp="1" noChangeArrowheads="1"/>
          </p:cNvSpPr>
          <p:nvPr>
            <p:ph type="ftr" sz="quarter" idx="11"/>
          </p:nvPr>
        </p:nvSpPr>
        <p:spPr>
          <a:xfrm>
            <a:off x="3124200" y="6245225"/>
            <a:ext cx="2895600" cy="476250"/>
          </a:xfrm>
        </p:spPr>
        <p:txBody>
          <a:bodyPr/>
          <a:lstStyle>
            <a:lvl1pPr>
              <a:defRPr smtClean="0"/>
            </a:lvl1pPr>
          </a:lstStyle>
          <a:p>
            <a:pPr>
              <a:defRPr/>
            </a:pPr>
            <a:endParaRPr lang="en-US"/>
          </a:p>
        </p:txBody>
      </p:sp>
      <p:sp>
        <p:nvSpPr>
          <p:cNvPr id="45" name="Rectangle 45">
            <a:extLst>
              <a:ext uri="{FF2B5EF4-FFF2-40B4-BE49-F238E27FC236}">
                <a16:creationId xmlns:a16="http://schemas.microsoft.com/office/drawing/2014/main" id="{A2D4E3BC-ACFB-4AAE-94DE-63CA48DFBB4F}"/>
              </a:ext>
            </a:extLst>
          </p:cNvPr>
          <p:cNvSpPr>
            <a:spLocks noGrp="1" noChangeArrowheads="1"/>
          </p:cNvSpPr>
          <p:nvPr>
            <p:ph type="sldNum" sz="quarter" idx="12"/>
          </p:nvPr>
        </p:nvSpPr>
        <p:spPr>
          <a:xfrm>
            <a:off x="6553200" y="6245225"/>
            <a:ext cx="2133600" cy="476250"/>
          </a:xfrm>
        </p:spPr>
        <p:txBody>
          <a:bodyPr/>
          <a:lstStyle>
            <a:lvl1pPr>
              <a:defRPr/>
            </a:lvl1pPr>
          </a:lstStyle>
          <a:p>
            <a:fld id="{CF93D8C5-B19D-41BD-A5A4-27A8A5678511}" type="slidenum">
              <a:rPr lang="en-US" altLang="en-US"/>
              <a:pPr/>
              <a:t>‹#›</a:t>
            </a:fld>
            <a:endParaRPr lang="en-US" altLang="en-US"/>
          </a:p>
        </p:txBody>
      </p:sp>
    </p:spTree>
    <p:extLst>
      <p:ext uri="{BB962C8B-B14F-4D97-AF65-F5344CB8AC3E}">
        <p14:creationId xmlns:p14="http://schemas.microsoft.com/office/powerpoint/2010/main" val="3413362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F37B24C6-D47E-4511-A9BB-00B5473318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1CD470C6-F717-428D-9070-85CA88FCC7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6BDEB0A-5AAD-4A64-ADD5-F4E2BDC50883}"/>
              </a:ext>
            </a:extLst>
          </p:cNvPr>
          <p:cNvSpPr>
            <a:spLocks noGrp="1" noChangeArrowheads="1"/>
          </p:cNvSpPr>
          <p:nvPr>
            <p:ph type="sldNum" sz="quarter" idx="12"/>
          </p:nvPr>
        </p:nvSpPr>
        <p:spPr>
          <a:ln/>
        </p:spPr>
        <p:txBody>
          <a:bodyPr/>
          <a:lstStyle>
            <a:lvl1pPr>
              <a:defRPr/>
            </a:lvl1pPr>
          </a:lstStyle>
          <a:p>
            <a:fld id="{63756A4E-BB82-4A41-9DC8-CA8ACA93086A}" type="slidenum">
              <a:rPr lang="en-US" altLang="en-US"/>
              <a:pPr/>
              <a:t>‹#›</a:t>
            </a:fld>
            <a:endParaRPr lang="en-US" altLang="en-US"/>
          </a:p>
        </p:txBody>
      </p:sp>
    </p:spTree>
    <p:extLst>
      <p:ext uri="{BB962C8B-B14F-4D97-AF65-F5344CB8AC3E}">
        <p14:creationId xmlns:p14="http://schemas.microsoft.com/office/powerpoint/2010/main" val="4986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6B310162-A584-4ACA-84F1-92E20D99067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2790C1F3-1A4F-42D7-BD7A-35AAC5E533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3F74BF4A-9508-4736-91CD-88681E7D99A0}"/>
              </a:ext>
            </a:extLst>
          </p:cNvPr>
          <p:cNvSpPr>
            <a:spLocks noGrp="1" noChangeArrowheads="1"/>
          </p:cNvSpPr>
          <p:nvPr>
            <p:ph type="sldNum" sz="quarter" idx="12"/>
          </p:nvPr>
        </p:nvSpPr>
        <p:spPr>
          <a:ln/>
        </p:spPr>
        <p:txBody>
          <a:bodyPr/>
          <a:lstStyle>
            <a:lvl1pPr>
              <a:defRPr/>
            </a:lvl1pPr>
          </a:lstStyle>
          <a:p>
            <a:fld id="{6A71FCFF-6A01-4C9F-BF1E-6052435494FF}" type="slidenum">
              <a:rPr lang="en-US" altLang="en-US"/>
              <a:pPr/>
              <a:t>‹#›</a:t>
            </a:fld>
            <a:endParaRPr lang="en-US" altLang="en-US"/>
          </a:p>
        </p:txBody>
      </p:sp>
    </p:spTree>
    <p:extLst>
      <p:ext uri="{BB962C8B-B14F-4D97-AF65-F5344CB8AC3E}">
        <p14:creationId xmlns:p14="http://schemas.microsoft.com/office/powerpoint/2010/main" val="4042422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3">
            <a:extLst>
              <a:ext uri="{FF2B5EF4-FFF2-40B4-BE49-F238E27FC236}">
                <a16:creationId xmlns:a16="http://schemas.microsoft.com/office/drawing/2014/main" id="{2E5FBF9B-3D93-4314-8BDB-8403329E3C67}"/>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4">
            <a:extLst>
              <a:ext uri="{FF2B5EF4-FFF2-40B4-BE49-F238E27FC236}">
                <a16:creationId xmlns:a16="http://schemas.microsoft.com/office/drawing/2014/main" id="{ACF37153-B442-401C-B55B-9FE9915C3E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8CBF8090-2CCB-4101-85C2-40A75FE45400}"/>
              </a:ext>
            </a:extLst>
          </p:cNvPr>
          <p:cNvSpPr>
            <a:spLocks noGrp="1" noChangeArrowheads="1"/>
          </p:cNvSpPr>
          <p:nvPr>
            <p:ph type="sldNum" sz="quarter" idx="12"/>
          </p:nvPr>
        </p:nvSpPr>
        <p:spPr>
          <a:ln/>
        </p:spPr>
        <p:txBody>
          <a:bodyPr/>
          <a:lstStyle>
            <a:lvl1pPr>
              <a:defRPr/>
            </a:lvl1pPr>
          </a:lstStyle>
          <a:p>
            <a:fld id="{1AD182FD-770C-41D8-91AA-08C22E21256F}" type="slidenum">
              <a:rPr lang="en-US" altLang="en-US"/>
              <a:pPr/>
              <a:t>‹#›</a:t>
            </a:fld>
            <a:endParaRPr lang="en-US" altLang="en-US"/>
          </a:p>
        </p:txBody>
      </p:sp>
    </p:spTree>
    <p:extLst>
      <p:ext uri="{BB962C8B-B14F-4D97-AF65-F5344CB8AC3E}">
        <p14:creationId xmlns:p14="http://schemas.microsoft.com/office/powerpoint/2010/main" val="15305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02FE5589-C0BA-4988-A7DB-89BEDB8DE1C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844E2DCA-7C07-4C47-A559-5A1A0A13DC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55ECFDCE-F985-435C-9B50-92BFED951AE8}"/>
              </a:ext>
            </a:extLst>
          </p:cNvPr>
          <p:cNvSpPr>
            <a:spLocks noGrp="1" noChangeArrowheads="1"/>
          </p:cNvSpPr>
          <p:nvPr>
            <p:ph type="sldNum" sz="quarter" idx="12"/>
          </p:nvPr>
        </p:nvSpPr>
        <p:spPr>
          <a:ln/>
        </p:spPr>
        <p:txBody>
          <a:bodyPr/>
          <a:lstStyle>
            <a:lvl1pPr>
              <a:defRPr/>
            </a:lvl1pPr>
          </a:lstStyle>
          <a:p>
            <a:fld id="{4F0F60B1-08AC-4757-BD75-8FD550A80F80}" type="slidenum">
              <a:rPr lang="en-US" altLang="en-US"/>
              <a:pPr/>
              <a:t>‹#›</a:t>
            </a:fld>
            <a:endParaRPr lang="en-US" altLang="en-US"/>
          </a:p>
        </p:txBody>
      </p:sp>
    </p:spTree>
    <p:extLst>
      <p:ext uri="{BB962C8B-B14F-4D97-AF65-F5344CB8AC3E}">
        <p14:creationId xmlns:p14="http://schemas.microsoft.com/office/powerpoint/2010/main" val="372445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8750"/>
            <a:ext cx="8229600" cy="1258888"/>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3">
            <a:extLst>
              <a:ext uri="{FF2B5EF4-FFF2-40B4-BE49-F238E27FC236}">
                <a16:creationId xmlns:a16="http://schemas.microsoft.com/office/drawing/2014/main" id="{DC70609B-6080-4B7C-9FA1-BB4A0BFD46E6}"/>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4">
            <a:extLst>
              <a:ext uri="{FF2B5EF4-FFF2-40B4-BE49-F238E27FC236}">
                <a16:creationId xmlns:a16="http://schemas.microsoft.com/office/drawing/2014/main" id="{5B1C31A2-A970-4CBF-B742-D64B70FCA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E626DDDE-C301-4994-8E59-7E90557B33C3}"/>
              </a:ext>
            </a:extLst>
          </p:cNvPr>
          <p:cNvSpPr>
            <a:spLocks noGrp="1" noChangeArrowheads="1"/>
          </p:cNvSpPr>
          <p:nvPr>
            <p:ph type="sldNum" sz="quarter" idx="12"/>
          </p:nvPr>
        </p:nvSpPr>
        <p:spPr>
          <a:ln/>
        </p:spPr>
        <p:txBody>
          <a:bodyPr/>
          <a:lstStyle>
            <a:lvl1pPr>
              <a:defRPr/>
            </a:lvl1pPr>
          </a:lstStyle>
          <a:p>
            <a:fld id="{56061709-7C54-4B30-BD74-92AB9A784638}" type="slidenum">
              <a:rPr lang="en-US" altLang="en-US"/>
              <a:pPr/>
              <a:t>‹#›</a:t>
            </a:fld>
            <a:endParaRPr lang="en-US" altLang="en-US"/>
          </a:p>
        </p:txBody>
      </p:sp>
    </p:spTree>
    <p:extLst>
      <p:ext uri="{BB962C8B-B14F-4D97-AF65-F5344CB8AC3E}">
        <p14:creationId xmlns:p14="http://schemas.microsoft.com/office/powerpoint/2010/main" val="120702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a:extLst>
              <a:ext uri="{FF2B5EF4-FFF2-40B4-BE49-F238E27FC236}">
                <a16:creationId xmlns:a16="http://schemas.microsoft.com/office/drawing/2014/main" id="{EA6F9F2B-4349-4C5E-AF37-93DEB54232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27D79B94-C3E6-4C4C-A48F-02B99F1E3F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7E1482D6-820A-49BA-85B6-C972813A63C4}"/>
              </a:ext>
            </a:extLst>
          </p:cNvPr>
          <p:cNvSpPr>
            <a:spLocks noGrp="1" noChangeArrowheads="1"/>
          </p:cNvSpPr>
          <p:nvPr>
            <p:ph type="sldNum" sz="quarter" idx="12"/>
          </p:nvPr>
        </p:nvSpPr>
        <p:spPr>
          <a:ln/>
        </p:spPr>
        <p:txBody>
          <a:bodyPr/>
          <a:lstStyle>
            <a:lvl1pPr>
              <a:defRPr/>
            </a:lvl1pPr>
          </a:lstStyle>
          <a:p>
            <a:fld id="{374899D0-559A-480D-81FE-863B08514321}" type="slidenum">
              <a:rPr lang="en-US" altLang="en-US"/>
              <a:pPr/>
              <a:t>‹#›</a:t>
            </a:fld>
            <a:endParaRPr lang="en-US" altLang="en-US"/>
          </a:p>
        </p:txBody>
      </p:sp>
    </p:spTree>
    <p:extLst>
      <p:ext uri="{BB962C8B-B14F-4D97-AF65-F5344CB8AC3E}">
        <p14:creationId xmlns:p14="http://schemas.microsoft.com/office/powerpoint/2010/main" val="49879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D293E79C-ECF5-49D6-8092-5E1529718D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4">
            <a:extLst>
              <a:ext uri="{FF2B5EF4-FFF2-40B4-BE49-F238E27FC236}">
                <a16:creationId xmlns:a16="http://schemas.microsoft.com/office/drawing/2014/main" id="{35FFB1CE-0B88-4ABA-B908-A9EBABF6E8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99F97C79-31B2-442E-BCBF-65B768CE1045}"/>
              </a:ext>
            </a:extLst>
          </p:cNvPr>
          <p:cNvSpPr>
            <a:spLocks noGrp="1" noChangeArrowheads="1"/>
          </p:cNvSpPr>
          <p:nvPr>
            <p:ph type="sldNum" sz="quarter" idx="12"/>
          </p:nvPr>
        </p:nvSpPr>
        <p:spPr>
          <a:ln/>
        </p:spPr>
        <p:txBody>
          <a:bodyPr/>
          <a:lstStyle>
            <a:lvl1pPr>
              <a:defRPr/>
            </a:lvl1pPr>
          </a:lstStyle>
          <a:p>
            <a:fld id="{9B685564-9347-4D97-9DE5-8C56ED41EEDC}" type="slidenum">
              <a:rPr lang="en-US" altLang="en-US"/>
              <a:pPr/>
              <a:t>‹#›</a:t>
            </a:fld>
            <a:endParaRPr lang="en-US" altLang="en-US"/>
          </a:p>
        </p:txBody>
      </p:sp>
    </p:spTree>
    <p:extLst>
      <p:ext uri="{BB962C8B-B14F-4D97-AF65-F5344CB8AC3E}">
        <p14:creationId xmlns:p14="http://schemas.microsoft.com/office/powerpoint/2010/main" val="1912347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a:extLst>
              <a:ext uri="{FF2B5EF4-FFF2-40B4-BE49-F238E27FC236}">
                <a16:creationId xmlns:a16="http://schemas.microsoft.com/office/drawing/2014/main" id="{F2E9CF3D-8BBF-477E-8C7B-F1C7537C7F6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5D4DF01D-8DF5-4CF6-8F44-A080726750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3351496-1F34-44D8-9999-782D10E08D83}"/>
              </a:ext>
            </a:extLst>
          </p:cNvPr>
          <p:cNvSpPr>
            <a:spLocks noGrp="1" noChangeArrowheads="1"/>
          </p:cNvSpPr>
          <p:nvPr>
            <p:ph type="sldNum" sz="quarter" idx="12"/>
          </p:nvPr>
        </p:nvSpPr>
        <p:spPr>
          <a:ln/>
        </p:spPr>
        <p:txBody>
          <a:bodyPr/>
          <a:lstStyle>
            <a:lvl1pPr>
              <a:defRPr/>
            </a:lvl1pPr>
          </a:lstStyle>
          <a:p>
            <a:fld id="{0355DA3F-210C-49A1-A0D6-16FE7A354FD9}" type="slidenum">
              <a:rPr lang="en-US" altLang="en-US"/>
              <a:pPr/>
              <a:t>‹#›</a:t>
            </a:fld>
            <a:endParaRPr lang="en-US" altLang="en-US"/>
          </a:p>
        </p:txBody>
      </p:sp>
    </p:spTree>
    <p:extLst>
      <p:ext uri="{BB962C8B-B14F-4D97-AF65-F5344CB8AC3E}">
        <p14:creationId xmlns:p14="http://schemas.microsoft.com/office/powerpoint/2010/main" val="76794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a:extLst>
              <a:ext uri="{FF2B5EF4-FFF2-40B4-BE49-F238E27FC236}">
                <a16:creationId xmlns:a16="http://schemas.microsoft.com/office/drawing/2014/main" id="{BB3ACE09-B8B1-4714-B3DD-B6B0D3DD4A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4">
            <a:extLst>
              <a:ext uri="{FF2B5EF4-FFF2-40B4-BE49-F238E27FC236}">
                <a16:creationId xmlns:a16="http://schemas.microsoft.com/office/drawing/2014/main" id="{056FA23B-A773-438F-A19E-C1E4DA0BF6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5">
            <a:extLst>
              <a:ext uri="{FF2B5EF4-FFF2-40B4-BE49-F238E27FC236}">
                <a16:creationId xmlns:a16="http://schemas.microsoft.com/office/drawing/2014/main" id="{39D1A95B-841F-461A-9BBC-5D09FD0C7B12}"/>
              </a:ext>
            </a:extLst>
          </p:cNvPr>
          <p:cNvSpPr>
            <a:spLocks noGrp="1" noChangeArrowheads="1"/>
          </p:cNvSpPr>
          <p:nvPr>
            <p:ph type="sldNum" sz="quarter" idx="12"/>
          </p:nvPr>
        </p:nvSpPr>
        <p:spPr>
          <a:ln/>
        </p:spPr>
        <p:txBody>
          <a:bodyPr/>
          <a:lstStyle>
            <a:lvl1pPr>
              <a:defRPr/>
            </a:lvl1pPr>
          </a:lstStyle>
          <a:p>
            <a:fld id="{E0E03A67-A72F-472E-8543-DA25ADA21033}" type="slidenum">
              <a:rPr lang="en-US" altLang="en-US"/>
              <a:pPr/>
              <a:t>‹#›</a:t>
            </a:fld>
            <a:endParaRPr lang="en-US" altLang="en-US"/>
          </a:p>
        </p:txBody>
      </p:sp>
    </p:spTree>
    <p:extLst>
      <p:ext uri="{BB962C8B-B14F-4D97-AF65-F5344CB8AC3E}">
        <p14:creationId xmlns:p14="http://schemas.microsoft.com/office/powerpoint/2010/main" val="61518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a:extLst>
              <a:ext uri="{FF2B5EF4-FFF2-40B4-BE49-F238E27FC236}">
                <a16:creationId xmlns:a16="http://schemas.microsoft.com/office/drawing/2014/main" id="{DFEC15B1-7643-474A-BA7A-A0822CAECD4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4">
            <a:extLst>
              <a:ext uri="{FF2B5EF4-FFF2-40B4-BE49-F238E27FC236}">
                <a16:creationId xmlns:a16="http://schemas.microsoft.com/office/drawing/2014/main" id="{B57AD546-C161-4BFE-B0F8-CCB1476C3D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9768C744-C118-490C-ADC4-917D0A876213}"/>
              </a:ext>
            </a:extLst>
          </p:cNvPr>
          <p:cNvSpPr>
            <a:spLocks noGrp="1" noChangeArrowheads="1"/>
          </p:cNvSpPr>
          <p:nvPr>
            <p:ph type="sldNum" sz="quarter" idx="12"/>
          </p:nvPr>
        </p:nvSpPr>
        <p:spPr>
          <a:ln/>
        </p:spPr>
        <p:txBody>
          <a:bodyPr/>
          <a:lstStyle>
            <a:lvl1pPr>
              <a:defRPr/>
            </a:lvl1pPr>
          </a:lstStyle>
          <a:p>
            <a:fld id="{D01C8A8F-027B-4449-9D0B-D2B8743DF01D}" type="slidenum">
              <a:rPr lang="en-US" altLang="en-US"/>
              <a:pPr/>
              <a:t>‹#›</a:t>
            </a:fld>
            <a:endParaRPr lang="en-US" altLang="en-US"/>
          </a:p>
        </p:txBody>
      </p:sp>
    </p:spTree>
    <p:extLst>
      <p:ext uri="{BB962C8B-B14F-4D97-AF65-F5344CB8AC3E}">
        <p14:creationId xmlns:p14="http://schemas.microsoft.com/office/powerpoint/2010/main" val="346294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32CAA8CB-3EA1-4DED-B241-8835BB162B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4">
            <a:extLst>
              <a:ext uri="{FF2B5EF4-FFF2-40B4-BE49-F238E27FC236}">
                <a16:creationId xmlns:a16="http://schemas.microsoft.com/office/drawing/2014/main" id="{C93BC9FC-33F0-4B33-B686-D59939EF38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D8F4A37C-4C0A-42C8-8EDD-750912709CD7}"/>
              </a:ext>
            </a:extLst>
          </p:cNvPr>
          <p:cNvSpPr>
            <a:spLocks noGrp="1" noChangeArrowheads="1"/>
          </p:cNvSpPr>
          <p:nvPr>
            <p:ph type="sldNum" sz="quarter" idx="12"/>
          </p:nvPr>
        </p:nvSpPr>
        <p:spPr>
          <a:ln/>
        </p:spPr>
        <p:txBody>
          <a:bodyPr/>
          <a:lstStyle>
            <a:lvl1pPr>
              <a:defRPr/>
            </a:lvl1pPr>
          </a:lstStyle>
          <a:p>
            <a:fld id="{BB85A195-87F2-424E-AB63-5C91B7B01FB6}" type="slidenum">
              <a:rPr lang="en-US" altLang="en-US"/>
              <a:pPr/>
              <a:t>‹#›</a:t>
            </a:fld>
            <a:endParaRPr lang="en-US" altLang="en-US"/>
          </a:p>
        </p:txBody>
      </p:sp>
    </p:spTree>
    <p:extLst>
      <p:ext uri="{BB962C8B-B14F-4D97-AF65-F5344CB8AC3E}">
        <p14:creationId xmlns:p14="http://schemas.microsoft.com/office/powerpoint/2010/main" val="362935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95F3C7DD-14AB-464E-95EE-EE8C04C1CA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7E9347AC-D1B2-46AA-86D3-011C9AE43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319A652-2D75-492A-902B-8113C0390145}"/>
              </a:ext>
            </a:extLst>
          </p:cNvPr>
          <p:cNvSpPr>
            <a:spLocks noGrp="1" noChangeArrowheads="1"/>
          </p:cNvSpPr>
          <p:nvPr>
            <p:ph type="sldNum" sz="quarter" idx="12"/>
          </p:nvPr>
        </p:nvSpPr>
        <p:spPr>
          <a:ln/>
        </p:spPr>
        <p:txBody>
          <a:bodyPr/>
          <a:lstStyle>
            <a:lvl1pPr>
              <a:defRPr/>
            </a:lvl1pPr>
          </a:lstStyle>
          <a:p>
            <a:fld id="{FB2BA873-2377-4F3D-902C-379D9454C360}" type="slidenum">
              <a:rPr lang="en-US" altLang="en-US"/>
              <a:pPr/>
              <a:t>‹#›</a:t>
            </a:fld>
            <a:endParaRPr lang="en-US" altLang="en-US"/>
          </a:p>
        </p:txBody>
      </p:sp>
    </p:spTree>
    <p:extLst>
      <p:ext uri="{BB962C8B-B14F-4D97-AF65-F5344CB8AC3E}">
        <p14:creationId xmlns:p14="http://schemas.microsoft.com/office/powerpoint/2010/main" val="303844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04A05C5C-24EB-4A9E-9B55-E6C1A425D1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4">
            <a:extLst>
              <a:ext uri="{FF2B5EF4-FFF2-40B4-BE49-F238E27FC236}">
                <a16:creationId xmlns:a16="http://schemas.microsoft.com/office/drawing/2014/main" id="{281505A8-677B-47D7-8C8F-01F210BCC6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43837DED-300B-46AF-A04B-7FBE8B1C8E34}"/>
              </a:ext>
            </a:extLst>
          </p:cNvPr>
          <p:cNvSpPr>
            <a:spLocks noGrp="1" noChangeArrowheads="1"/>
          </p:cNvSpPr>
          <p:nvPr>
            <p:ph type="sldNum" sz="quarter" idx="12"/>
          </p:nvPr>
        </p:nvSpPr>
        <p:spPr>
          <a:ln/>
        </p:spPr>
        <p:txBody>
          <a:bodyPr/>
          <a:lstStyle>
            <a:lvl1pPr>
              <a:defRPr/>
            </a:lvl1pPr>
          </a:lstStyle>
          <a:p>
            <a:fld id="{6A45D37F-AFB7-42A4-A6B9-273455D319D8}" type="slidenum">
              <a:rPr lang="en-US" altLang="en-US"/>
              <a:pPr/>
              <a:t>‹#›</a:t>
            </a:fld>
            <a:endParaRPr lang="en-US" altLang="en-US"/>
          </a:p>
        </p:txBody>
      </p:sp>
    </p:spTree>
    <p:extLst>
      <p:ext uri="{BB962C8B-B14F-4D97-AF65-F5344CB8AC3E}">
        <p14:creationId xmlns:p14="http://schemas.microsoft.com/office/powerpoint/2010/main" val="9417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B8200D99-D492-4AC2-AA02-D68B9D1012C6}"/>
              </a:ext>
            </a:extLst>
          </p:cNvPr>
          <p:cNvGrpSpPr>
            <a:grpSpLocks/>
          </p:cNvGrpSpPr>
          <p:nvPr/>
        </p:nvGrpSpPr>
        <p:grpSpPr bwMode="auto">
          <a:xfrm>
            <a:off x="0" y="0"/>
            <a:ext cx="9140825" cy="6851650"/>
            <a:chOff x="0" y="0"/>
            <a:chExt cx="5758" cy="4316"/>
          </a:xfrm>
        </p:grpSpPr>
        <p:sp>
          <p:nvSpPr>
            <p:cNvPr id="1032" name="Freeform 3">
              <a:extLst>
                <a:ext uri="{FF2B5EF4-FFF2-40B4-BE49-F238E27FC236}">
                  <a16:creationId xmlns:a16="http://schemas.microsoft.com/office/drawing/2014/main" id="{7993E434-C8AA-44D0-986F-CEA8B9CD2C77}"/>
                </a:ext>
              </a:extLst>
            </p:cNvPr>
            <p:cNvSpPr>
              <a:spLocks/>
            </p:cNvSpPr>
            <p:nvPr/>
          </p:nvSpPr>
          <p:spPr bwMode="hidden">
            <a:xfrm>
              <a:off x="1812" y="2811"/>
              <a:ext cx="3946" cy="1505"/>
            </a:xfrm>
            <a:custGeom>
              <a:avLst/>
              <a:gdLst>
                <a:gd name="T0" fmla="*/ 149 w 3934"/>
                <a:gd name="T1" fmla="*/ 1505 h 1505"/>
                <a:gd name="T2" fmla="*/ 689 w 3934"/>
                <a:gd name="T3" fmla="*/ 1331 h 1505"/>
                <a:gd name="T4" fmla="*/ 1217 w 3934"/>
                <a:gd name="T5" fmla="*/ 1157 h 1505"/>
                <a:gd name="T6" fmla="*/ 1733 w 3934"/>
                <a:gd name="T7" fmla="*/ 977 h 1505"/>
                <a:gd name="T8" fmla="*/ 2225 w 3934"/>
                <a:gd name="T9" fmla="*/ 792 h 1505"/>
                <a:gd name="T10" fmla="*/ 2464 w 3934"/>
                <a:gd name="T11" fmla="*/ 696 h 1505"/>
                <a:gd name="T12" fmla="*/ 2698 w 3934"/>
                <a:gd name="T13" fmla="*/ 606 h 1505"/>
                <a:gd name="T14" fmla="*/ 2927 w 3934"/>
                <a:gd name="T15" fmla="*/ 510 h 1505"/>
                <a:gd name="T16" fmla="*/ 3149 w 3934"/>
                <a:gd name="T17" fmla="*/ 420 h 1505"/>
                <a:gd name="T18" fmla="*/ 3358 w 3934"/>
                <a:gd name="T19" fmla="*/ 324 h 1505"/>
                <a:gd name="T20" fmla="*/ 3562 w 3934"/>
                <a:gd name="T21" fmla="*/ 234 h 1505"/>
                <a:gd name="T22" fmla="*/ 3760 w 3934"/>
                <a:gd name="T23" fmla="*/ 138 h 1505"/>
                <a:gd name="T24" fmla="*/ 3946 w 3934"/>
                <a:gd name="T25" fmla="*/ 48 h 1505"/>
                <a:gd name="T26" fmla="*/ 3946 w 3934"/>
                <a:gd name="T27" fmla="*/ 0 h 1505"/>
                <a:gd name="T28" fmla="*/ 3754 w 3934"/>
                <a:gd name="T29" fmla="*/ 96 h 1505"/>
                <a:gd name="T30" fmla="*/ 3550 w 3934"/>
                <a:gd name="T31" fmla="*/ 192 h 1505"/>
                <a:gd name="T32" fmla="*/ 3340 w 3934"/>
                <a:gd name="T33" fmla="*/ 288 h 1505"/>
                <a:gd name="T34" fmla="*/ 3125 w 3934"/>
                <a:gd name="T35" fmla="*/ 384 h 1505"/>
                <a:gd name="T36" fmla="*/ 2897 w 3934"/>
                <a:gd name="T37" fmla="*/ 480 h 1505"/>
                <a:gd name="T38" fmla="*/ 2662 w 3934"/>
                <a:gd name="T39" fmla="*/ 576 h 1505"/>
                <a:gd name="T40" fmla="*/ 2416 w 3934"/>
                <a:gd name="T41" fmla="*/ 672 h 1505"/>
                <a:gd name="T42" fmla="*/ 2171 w 3934"/>
                <a:gd name="T43" fmla="*/ 768 h 1505"/>
                <a:gd name="T44" fmla="*/ 1913 w 3934"/>
                <a:gd name="T45" fmla="*/ 864 h 1505"/>
                <a:gd name="T46" fmla="*/ 1655 w 3934"/>
                <a:gd name="T47" fmla="*/ 960 h 1505"/>
                <a:gd name="T48" fmla="*/ 1115 w 3934"/>
                <a:gd name="T49" fmla="*/ 1145 h 1505"/>
                <a:gd name="T50" fmla="*/ 564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BACE535F-CF12-4164-90AE-F4FE14971289}"/>
                </a:ext>
              </a:extLst>
            </p:cNvPr>
            <p:cNvSpPr>
              <a:spLocks/>
            </p:cNvSpPr>
            <p:nvPr/>
          </p:nvSpPr>
          <p:spPr bwMode="hidden">
            <a:xfrm>
              <a:off x="4025" y="3627"/>
              <a:ext cx="1733" cy="689"/>
            </a:xfrm>
            <a:custGeom>
              <a:avLst/>
              <a:gdLst>
                <a:gd name="T0" fmla="*/ 132 w 1728"/>
                <a:gd name="T1" fmla="*/ 689 h 689"/>
                <a:gd name="T2" fmla="*/ 552 w 1728"/>
                <a:gd name="T3" fmla="*/ 527 h 689"/>
                <a:gd name="T4" fmla="*/ 966 w 1728"/>
                <a:gd name="T5" fmla="*/ 365 h 689"/>
                <a:gd name="T6" fmla="*/ 1163 w 1728"/>
                <a:gd name="T7" fmla="*/ 287 h 689"/>
                <a:gd name="T8" fmla="*/ 1361 w 1728"/>
                <a:gd name="T9" fmla="*/ 203 h 689"/>
                <a:gd name="T10" fmla="*/ 1553 w 1728"/>
                <a:gd name="T11" fmla="*/ 126 h 689"/>
                <a:gd name="T12" fmla="*/ 1733 w 1728"/>
                <a:gd name="T13" fmla="*/ 48 h 689"/>
                <a:gd name="T14" fmla="*/ 1733 w 1728"/>
                <a:gd name="T15" fmla="*/ 0 h 689"/>
                <a:gd name="T16" fmla="*/ 1535 w 1728"/>
                <a:gd name="T17" fmla="*/ 84 h 689"/>
                <a:gd name="T18" fmla="*/ 1331 w 1728"/>
                <a:gd name="T19" fmla="*/ 167 h 689"/>
                <a:gd name="T20" fmla="*/ 1121 w 1728"/>
                <a:gd name="T21" fmla="*/ 257 h 689"/>
                <a:gd name="T22" fmla="*/ 906 w 1728"/>
                <a:gd name="T23" fmla="*/ 341 h 689"/>
                <a:gd name="T24" fmla="*/ 455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a:extLst>
                <a:ext uri="{FF2B5EF4-FFF2-40B4-BE49-F238E27FC236}">
                  <a16:creationId xmlns:a16="http://schemas.microsoft.com/office/drawing/2014/main" id="{49C0A6FE-376B-40F3-ABF2-1DFF001C636D}"/>
                </a:ext>
              </a:extLst>
            </p:cNvPr>
            <p:cNvSpPr>
              <a:spLocks/>
            </p:cNvSpPr>
            <p:nvPr/>
          </p:nvSpPr>
          <p:spPr bwMode="hidden">
            <a:xfrm>
              <a:off x="0" y="0"/>
              <a:ext cx="5578" cy="3447"/>
            </a:xfrm>
            <a:custGeom>
              <a:avLst/>
              <a:gdLst>
                <a:gd name="T0" fmla="*/ 5578 w 5561"/>
                <a:gd name="T1" fmla="*/ 929 h 3447"/>
                <a:gd name="T2" fmla="*/ 5554 w 5561"/>
                <a:gd name="T3" fmla="*/ 773 h 3447"/>
                <a:gd name="T4" fmla="*/ 5470 w 5561"/>
                <a:gd name="T5" fmla="*/ 629 h 3447"/>
                <a:gd name="T6" fmla="*/ 5343 w 5561"/>
                <a:gd name="T7" fmla="*/ 492 h 3447"/>
                <a:gd name="T8" fmla="*/ 5164 w 5561"/>
                <a:gd name="T9" fmla="*/ 366 h 3447"/>
                <a:gd name="T10" fmla="*/ 4936 w 5561"/>
                <a:gd name="T11" fmla="*/ 252 h 3447"/>
                <a:gd name="T12" fmla="*/ 4666 w 5561"/>
                <a:gd name="T13" fmla="*/ 144 h 3447"/>
                <a:gd name="T14" fmla="*/ 4354 w 5561"/>
                <a:gd name="T15" fmla="*/ 48 h 3447"/>
                <a:gd name="T16" fmla="*/ 4012 w 5561"/>
                <a:gd name="T17" fmla="*/ 0 h 3447"/>
                <a:gd name="T18" fmla="*/ 4372 w 5561"/>
                <a:gd name="T19" fmla="*/ 90 h 3447"/>
                <a:gd name="T20" fmla="*/ 4684 w 5561"/>
                <a:gd name="T21" fmla="*/ 192 h 3447"/>
                <a:gd name="T22" fmla="*/ 4948 w 5561"/>
                <a:gd name="T23" fmla="*/ 306 h 3447"/>
                <a:gd name="T24" fmla="*/ 5164 w 5561"/>
                <a:gd name="T25" fmla="*/ 426 h 3447"/>
                <a:gd name="T26" fmla="*/ 5331 w 5561"/>
                <a:gd name="T27" fmla="*/ 557 h 3447"/>
                <a:gd name="T28" fmla="*/ 5446 w 5561"/>
                <a:gd name="T29" fmla="*/ 701 h 3447"/>
                <a:gd name="T30" fmla="*/ 5506 w 5561"/>
                <a:gd name="T31" fmla="*/ 851 h 3447"/>
                <a:gd name="T32" fmla="*/ 5506 w 5561"/>
                <a:gd name="T33" fmla="*/ 1013 h 3447"/>
                <a:gd name="T34" fmla="*/ 5458 w 5561"/>
                <a:gd name="T35" fmla="*/ 1163 h 3447"/>
                <a:gd name="T36" fmla="*/ 5361 w 5561"/>
                <a:gd name="T37" fmla="*/ 1319 h 3447"/>
                <a:gd name="T38" fmla="*/ 5218 w 5561"/>
                <a:gd name="T39" fmla="*/ 1475 h 3447"/>
                <a:gd name="T40" fmla="*/ 5032 w 5561"/>
                <a:gd name="T41" fmla="*/ 1630 h 3447"/>
                <a:gd name="T42" fmla="*/ 4804 w 5561"/>
                <a:gd name="T43" fmla="*/ 1786 h 3447"/>
                <a:gd name="T44" fmla="*/ 4540 w 5561"/>
                <a:gd name="T45" fmla="*/ 1948 h 3447"/>
                <a:gd name="T46" fmla="*/ 4228 w 5561"/>
                <a:gd name="T47" fmla="*/ 2104 h 3447"/>
                <a:gd name="T48" fmla="*/ 3887 w 5561"/>
                <a:gd name="T49" fmla="*/ 2260 h 3447"/>
                <a:gd name="T50" fmla="*/ 3509 w 5561"/>
                <a:gd name="T51" fmla="*/ 2416 h 3447"/>
                <a:gd name="T52" fmla="*/ 3094 w 5561"/>
                <a:gd name="T53" fmla="*/ 2566 h 3447"/>
                <a:gd name="T54" fmla="*/ 2651 w 5561"/>
                <a:gd name="T55" fmla="*/ 2715 h 3447"/>
                <a:gd name="T56" fmla="*/ 2171 w 5561"/>
                <a:gd name="T57" fmla="*/ 2865 h 3447"/>
                <a:gd name="T58" fmla="*/ 1667 w 5561"/>
                <a:gd name="T59" fmla="*/ 3009 h 3447"/>
                <a:gd name="T60" fmla="*/ 1139 w 5561"/>
                <a:gd name="T61" fmla="*/ 3147 h 3447"/>
                <a:gd name="T62" fmla="*/ 582 w 5561"/>
                <a:gd name="T63" fmla="*/ 3279 h 3447"/>
                <a:gd name="T64" fmla="*/ 0 w 5561"/>
                <a:gd name="T65" fmla="*/ 3447 h 3447"/>
                <a:gd name="T66" fmla="*/ 870 w 5561"/>
                <a:gd name="T67" fmla="*/ 3249 h 3447"/>
                <a:gd name="T68" fmla="*/ 1421 w 5561"/>
                <a:gd name="T69" fmla="*/ 3105 h 3447"/>
                <a:gd name="T70" fmla="*/ 1943 w 5561"/>
                <a:gd name="T71" fmla="*/ 2961 h 3447"/>
                <a:gd name="T72" fmla="*/ 2441 w 5561"/>
                <a:gd name="T73" fmla="*/ 2817 h 3447"/>
                <a:gd name="T74" fmla="*/ 2909 w 5561"/>
                <a:gd name="T75" fmla="*/ 2668 h 3447"/>
                <a:gd name="T76" fmla="*/ 3340 w 5561"/>
                <a:gd name="T77" fmla="*/ 2512 h 3447"/>
                <a:gd name="T78" fmla="*/ 3742 w 5561"/>
                <a:gd name="T79" fmla="*/ 2356 h 3447"/>
                <a:gd name="T80" fmla="*/ 4109 w 5561"/>
                <a:gd name="T81" fmla="*/ 2200 h 3447"/>
                <a:gd name="T82" fmla="*/ 4439 w 5561"/>
                <a:gd name="T83" fmla="*/ 2038 h 3447"/>
                <a:gd name="T84" fmla="*/ 4732 w 5561"/>
                <a:gd name="T85" fmla="*/ 1876 h 3447"/>
                <a:gd name="T86" fmla="*/ 4984 w 5561"/>
                <a:gd name="T87" fmla="*/ 1720 h 3447"/>
                <a:gd name="T88" fmla="*/ 5194 w 5561"/>
                <a:gd name="T89" fmla="*/ 1559 h 3447"/>
                <a:gd name="T90" fmla="*/ 5355 w 5561"/>
                <a:gd name="T91" fmla="*/ 1397 h 3447"/>
                <a:gd name="T92" fmla="*/ 5476 w 5561"/>
                <a:gd name="T93" fmla="*/ 1241 h 3447"/>
                <a:gd name="T94" fmla="*/ 5554 w 5561"/>
                <a:gd name="T95" fmla="*/ 1085 h 3447"/>
                <a:gd name="T96" fmla="*/ 5572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a:extLst>
                <a:ext uri="{FF2B5EF4-FFF2-40B4-BE49-F238E27FC236}">
                  <a16:creationId xmlns:a16="http://schemas.microsoft.com/office/drawing/2014/main" id="{FFD93D80-5492-45BD-A915-490289181D2D}"/>
                </a:ext>
              </a:extLst>
            </p:cNvPr>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a:extLst>
              <a:ext uri="{91240B29-F687-4F45-9708-019B960494DF}">
                <a14:hiddenLine xmlns:a14="http://schemas.microsoft.com/office/drawing/2010/main" w="0" cmpd="sng">
                  <a:solidFill>
                    <a:srgbClr val="003399"/>
                  </a:solidFill>
                  <a:round/>
                  <a:headEnd/>
                  <a:tailEnd/>
                </a14:hiddenLine>
              </a:ext>
            </a:extLst>
          </p:spPr>
          <p:txBody>
            <a:bodyPr/>
            <a:lstStyle/>
            <a:p>
              <a:pPr>
                <a:defRPr/>
              </a:pPr>
              <a:endParaRPr lang="en-US">
                <a:cs typeface="Arial" charset="0"/>
              </a:endParaRPr>
            </a:p>
          </p:txBody>
        </p:sp>
        <p:sp>
          <p:nvSpPr>
            <p:cNvPr id="1036" name="Freeform 7">
              <a:extLst>
                <a:ext uri="{FF2B5EF4-FFF2-40B4-BE49-F238E27FC236}">
                  <a16:creationId xmlns:a16="http://schemas.microsoft.com/office/drawing/2014/main" id="{F1FB08C0-0F4F-4819-ADB0-40C092693425}"/>
                </a:ext>
              </a:extLst>
            </p:cNvPr>
            <p:cNvSpPr>
              <a:spLocks/>
            </p:cNvSpPr>
            <p:nvPr/>
          </p:nvSpPr>
          <p:spPr bwMode="hidden">
            <a:xfrm>
              <a:off x="0" y="1984"/>
              <a:ext cx="5758" cy="2098"/>
            </a:xfrm>
            <a:custGeom>
              <a:avLst/>
              <a:gdLst>
                <a:gd name="T0" fmla="*/ 5758 w 5740"/>
                <a:gd name="T1" fmla="*/ 0 h 2098"/>
                <a:gd name="T2" fmla="*/ 5656 w 5740"/>
                <a:gd name="T3" fmla="*/ 72 h 2098"/>
                <a:gd name="T4" fmla="*/ 5554 w 5740"/>
                <a:gd name="T5" fmla="*/ 138 h 2098"/>
                <a:gd name="T6" fmla="*/ 5440 w 5740"/>
                <a:gd name="T7" fmla="*/ 210 h 2098"/>
                <a:gd name="T8" fmla="*/ 5321 w 5740"/>
                <a:gd name="T9" fmla="*/ 276 h 2098"/>
                <a:gd name="T10" fmla="*/ 5068 w 5740"/>
                <a:gd name="T11" fmla="*/ 414 h 2098"/>
                <a:gd name="T12" fmla="*/ 4792 w 5740"/>
                <a:gd name="T13" fmla="*/ 552 h 2098"/>
                <a:gd name="T14" fmla="*/ 4492 w 5740"/>
                <a:gd name="T15" fmla="*/ 690 h 2098"/>
                <a:gd name="T16" fmla="*/ 4175 w 5740"/>
                <a:gd name="T17" fmla="*/ 827 h 2098"/>
                <a:gd name="T18" fmla="*/ 3839 w 5740"/>
                <a:gd name="T19" fmla="*/ 959 h 2098"/>
                <a:gd name="T20" fmla="*/ 3479 w 5740"/>
                <a:gd name="T21" fmla="*/ 1091 h 2098"/>
                <a:gd name="T22" fmla="*/ 3101 w 5740"/>
                <a:gd name="T23" fmla="*/ 1223 h 2098"/>
                <a:gd name="T24" fmla="*/ 2705 w 5740"/>
                <a:gd name="T25" fmla="*/ 1355 h 2098"/>
                <a:gd name="T26" fmla="*/ 2291 w 5740"/>
                <a:gd name="T27" fmla="*/ 1481 h 2098"/>
                <a:gd name="T28" fmla="*/ 1866 w 5740"/>
                <a:gd name="T29" fmla="*/ 1601 h 2098"/>
                <a:gd name="T30" fmla="*/ 1421 w 5740"/>
                <a:gd name="T31" fmla="*/ 1721 h 2098"/>
                <a:gd name="T32" fmla="*/ 960 w 5740"/>
                <a:gd name="T33" fmla="*/ 1834 h 2098"/>
                <a:gd name="T34" fmla="*/ 486 w 5740"/>
                <a:gd name="T35" fmla="*/ 1948 h 2098"/>
                <a:gd name="T36" fmla="*/ 0 w 5740"/>
                <a:gd name="T37" fmla="*/ 2056 h 2098"/>
                <a:gd name="T38" fmla="*/ 0 w 5740"/>
                <a:gd name="T39" fmla="*/ 2098 h 2098"/>
                <a:gd name="T40" fmla="*/ 479 w 5740"/>
                <a:gd name="T41" fmla="*/ 1990 h 2098"/>
                <a:gd name="T42" fmla="*/ 954 w 5740"/>
                <a:gd name="T43" fmla="*/ 1882 h 2098"/>
                <a:gd name="T44" fmla="*/ 1409 w 5740"/>
                <a:gd name="T45" fmla="*/ 1763 h 2098"/>
                <a:gd name="T46" fmla="*/ 1848 w 5740"/>
                <a:gd name="T47" fmla="*/ 1649 h 2098"/>
                <a:gd name="T48" fmla="*/ 2273 w 5740"/>
                <a:gd name="T49" fmla="*/ 1523 h 2098"/>
                <a:gd name="T50" fmla="*/ 2687 w 5740"/>
                <a:gd name="T51" fmla="*/ 1397 h 2098"/>
                <a:gd name="T52" fmla="*/ 3077 w 5740"/>
                <a:gd name="T53" fmla="*/ 1271 h 2098"/>
                <a:gd name="T54" fmla="*/ 3455 w 5740"/>
                <a:gd name="T55" fmla="*/ 1139 h 2098"/>
                <a:gd name="T56" fmla="*/ 3815 w 5740"/>
                <a:gd name="T57" fmla="*/ 1007 h 2098"/>
                <a:gd name="T58" fmla="*/ 4151 w 5740"/>
                <a:gd name="T59" fmla="*/ 875 h 2098"/>
                <a:gd name="T60" fmla="*/ 4474 w 5740"/>
                <a:gd name="T61" fmla="*/ 737 h 2098"/>
                <a:gd name="T62" fmla="*/ 4774 w 5740"/>
                <a:gd name="T63" fmla="*/ 600 h 2098"/>
                <a:gd name="T64" fmla="*/ 5056 w 5740"/>
                <a:gd name="T65" fmla="*/ 462 h 2098"/>
                <a:gd name="T66" fmla="*/ 5309 w 5740"/>
                <a:gd name="T67" fmla="*/ 324 h 2098"/>
                <a:gd name="T68" fmla="*/ 5548 w 5740"/>
                <a:gd name="T69" fmla="*/ 186 h 2098"/>
                <a:gd name="T70" fmla="*/ 5758 w 5740"/>
                <a:gd name="T71" fmla="*/ 48 h 2098"/>
                <a:gd name="T72" fmla="*/ 5758 w 5740"/>
                <a:gd name="T73" fmla="*/ 0 h 2098"/>
                <a:gd name="T74" fmla="*/ 5758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844843EB-1343-4445-9B66-B1ADEBD70069}"/>
                </a:ext>
              </a:extLst>
            </p:cNvPr>
            <p:cNvSpPr>
              <a:spLocks/>
            </p:cNvSpPr>
            <p:nvPr/>
          </p:nvSpPr>
          <p:spPr bwMode="hidden">
            <a:xfrm>
              <a:off x="0" y="102"/>
              <a:ext cx="1961" cy="1265"/>
            </a:xfrm>
            <a:custGeom>
              <a:avLst/>
              <a:gdLst>
                <a:gd name="T0" fmla="*/ 1961 w 1955"/>
                <a:gd name="T1" fmla="*/ 485 h 1265"/>
                <a:gd name="T2" fmla="*/ 1907 w 1955"/>
                <a:gd name="T3" fmla="*/ 390 h 1265"/>
                <a:gd name="T4" fmla="*/ 1775 w 1955"/>
                <a:gd name="T5" fmla="*/ 306 h 1265"/>
                <a:gd name="T6" fmla="*/ 1584 w 1955"/>
                <a:gd name="T7" fmla="*/ 228 h 1265"/>
                <a:gd name="T8" fmla="*/ 1331 w 1955"/>
                <a:gd name="T9" fmla="*/ 162 h 1265"/>
                <a:gd name="T10" fmla="*/ 1013 w 1955"/>
                <a:gd name="T11" fmla="*/ 102 h 1265"/>
                <a:gd name="T12" fmla="*/ 648 w 1955"/>
                <a:gd name="T13" fmla="*/ 54 h 1265"/>
                <a:gd name="T14" fmla="*/ 228 w 1955"/>
                <a:gd name="T15" fmla="*/ 18 h 1265"/>
                <a:gd name="T16" fmla="*/ 0 w 1955"/>
                <a:gd name="T17" fmla="*/ 12 h 1265"/>
                <a:gd name="T18" fmla="*/ 432 w 1955"/>
                <a:gd name="T19" fmla="*/ 48 h 1265"/>
                <a:gd name="T20" fmla="*/ 815 w 1955"/>
                <a:gd name="T21" fmla="*/ 90 h 1265"/>
                <a:gd name="T22" fmla="*/ 1152 w 1955"/>
                <a:gd name="T23" fmla="*/ 144 h 1265"/>
                <a:gd name="T24" fmla="*/ 1427 w 1955"/>
                <a:gd name="T25" fmla="*/ 204 h 1265"/>
                <a:gd name="T26" fmla="*/ 1643 w 1955"/>
                <a:gd name="T27" fmla="*/ 276 h 1265"/>
                <a:gd name="T28" fmla="*/ 1800 w 1955"/>
                <a:gd name="T29" fmla="*/ 360 h 1265"/>
                <a:gd name="T30" fmla="*/ 1889 w 1955"/>
                <a:gd name="T31" fmla="*/ 443 h 1265"/>
                <a:gd name="T32" fmla="*/ 1907 w 1955"/>
                <a:gd name="T33" fmla="*/ 539 h 1265"/>
                <a:gd name="T34" fmla="*/ 1860 w 1955"/>
                <a:gd name="T35" fmla="*/ 629 h 1265"/>
                <a:gd name="T36" fmla="*/ 1751 w 1955"/>
                <a:gd name="T37" fmla="*/ 719 h 1265"/>
                <a:gd name="T38" fmla="*/ 1584 w 1955"/>
                <a:gd name="T39" fmla="*/ 809 h 1265"/>
                <a:gd name="T40" fmla="*/ 1361 w 1955"/>
                <a:gd name="T41" fmla="*/ 899 h 1265"/>
                <a:gd name="T42" fmla="*/ 1091 w 1955"/>
                <a:gd name="T43" fmla="*/ 989 h 1265"/>
                <a:gd name="T44" fmla="*/ 767 w 1955"/>
                <a:gd name="T45" fmla="*/ 1073 h 1265"/>
                <a:gd name="T46" fmla="*/ 408 w 1955"/>
                <a:gd name="T47" fmla="*/ 1157 h 1265"/>
                <a:gd name="T48" fmla="*/ 0 w 1955"/>
                <a:gd name="T49" fmla="*/ 1241 h 1265"/>
                <a:gd name="T50" fmla="*/ 216 w 1955"/>
                <a:gd name="T51" fmla="*/ 1223 h 1265"/>
                <a:gd name="T52" fmla="*/ 612 w 1955"/>
                <a:gd name="T53" fmla="*/ 1139 h 1265"/>
                <a:gd name="T54" fmla="*/ 960 w 1955"/>
                <a:gd name="T55" fmla="*/ 1049 h 1265"/>
                <a:gd name="T56" fmla="*/ 1266 w 1955"/>
                <a:gd name="T57" fmla="*/ 959 h 1265"/>
                <a:gd name="T58" fmla="*/ 1518 w 1955"/>
                <a:gd name="T59" fmla="*/ 863 h 1265"/>
                <a:gd name="T60" fmla="*/ 1721 w 1955"/>
                <a:gd name="T61" fmla="*/ 767 h 1265"/>
                <a:gd name="T62" fmla="*/ 1866 w 1955"/>
                <a:gd name="T63" fmla="*/ 677 h 1265"/>
                <a:gd name="T64" fmla="*/ 1943 w 1955"/>
                <a:gd name="T65" fmla="*/ 581 h 1265"/>
                <a:gd name="T66" fmla="*/ 1961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210AA6FF-98CF-4E1E-89F8-FBB309BC630A}"/>
                </a:ext>
              </a:extLst>
            </p:cNvPr>
            <p:cNvSpPr>
              <a:spLocks/>
            </p:cNvSpPr>
            <p:nvPr/>
          </p:nvSpPr>
          <p:spPr bwMode="hidden">
            <a:xfrm>
              <a:off x="0" y="0"/>
              <a:ext cx="4709" cy="2901"/>
            </a:xfrm>
            <a:custGeom>
              <a:avLst/>
              <a:gdLst>
                <a:gd name="T0" fmla="*/ 4709 w 4694"/>
                <a:gd name="T1" fmla="*/ 797 h 2901"/>
                <a:gd name="T2" fmla="*/ 4679 w 4694"/>
                <a:gd name="T3" fmla="*/ 665 h 2901"/>
                <a:gd name="T4" fmla="*/ 4601 w 4694"/>
                <a:gd name="T5" fmla="*/ 540 h 2901"/>
                <a:gd name="T6" fmla="*/ 4480 w 4694"/>
                <a:gd name="T7" fmla="*/ 426 h 2901"/>
                <a:gd name="T8" fmla="*/ 4313 w 4694"/>
                <a:gd name="T9" fmla="*/ 312 h 2901"/>
                <a:gd name="T10" fmla="*/ 4097 w 4694"/>
                <a:gd name="T11" fmla="*/ 216 h 2901"/>
                <a:gd name="T12" fmla="*/ 3845 w 4694"/>
                <a:gd name="T13" fmla="*/ 120 h 2901"/>
                <a:gd name="T14" fmla="*/ 3551 w 4694"/>
                <a:gd name="T15" fmla="*/ 36 h 2901"/>
                <a:gd name="T16" fmla="*/ 3215 w 4694"/>
                <a:gd name="T17" fmla="*/ 0 h 2901"/>
                <a:gd name="T18" fmla="*/ 3551 w 4694"/>
                <a:gd name="T19" fmla="*/ 78 h 2901"/>
                <a:gd name="T20" fmla="*/ 3845 w 4694"/>
                <a:gd name="T21" fmla="*/ 162 h 2901"/>
                <a:gd name="T22" fmla="*/ 4097 w 4694"/>
                <a:gd name="T23" fmla="*/ 258 h 2901"/>
                <a:gd name="T24" fmla="*/ 4301 w 4694"/>
                <a:gd name="T25" fmla="*/ 366 h 2901"/>
                <a:gd name="T26" fmla="*/ 4457 w 4694"/>
                <a:gd name="T27" fmla="*/ 480 h 2901"/>
                <a:gd name="T28" fmla="*/ 4565 w 4694"/>
                <a:gd name="T29" fmla="*/ 605 h 2901"/>
                <a:gd name="T30" fmla="*/ 4625 w 4694"/>
                <a:gd name="T31" fmla="*/ 737 h 2901"/>
                <a:gd name="T32" fmla="*/ 4625 w 4694"/>
                <a:gd name="T33" fmla="*/ 875 h 2901"/>
                <a:gd name="T34" fmla="*/ 4583 w 4694"/>
                <a:gd name="T35" fmla="*/ 1001 h 2901"/>
                <a:gd name="T36" fmla="*/ 4504 w 4694"/>
                <a:gd name="T37" fmla="*/ 1127 h 2901"/>
                <a:gd name="T38" fmla="*/ 4385 w 4694"/>
                <a:gd name="T39" fmla="*/ 1259 h 2901"/>
                <a:gd name="T40" fmla="*/ 4228 w 4694"/>
                <a:gd name="T41" fmla="*/ 1385 h 2901"/>
                <a:gd name="T42" fmla="*/ 4037 w 4694"/>
                <a:gd name="T43" fmla="*/ 1517 h 2901"/>
                <a:gd name="T44" fmla="*/ 3815 w 4694"/>
                <a:gd name="T45" fmla="*/ 1648 h 2901"/>
                <a:gd name="T46" fmla="*/ 3557 w 4694"/>
                <a:gd name="T47" fmla="*/ 1774 h 2901"/>
                <a:gd name="T48" fmla="*/ 3269 w 4694"/>
                <a:gd name="T49" fmla="*/ 1906 h 2901"/>
                <a:gd name="T50" fmla="*/ 2951 w 4694"/>
                <a:gd name="T51" fmla="*/ 2032 h 2901"/>
                <a:gd name="T52" fmla="*/ 2603 w 4694"/>
                <a:gd name="T53" fmla="*/ 2164 h 2901"/>
                <a:gd name="T54" fmla="*/ 2231 w 4694"/>
                <a:gd name="T55" fmla="*/ 2284 h 2901"/>
                <a:gd name="T56" fmla="*/ 1830 w 4694"/>
                <a:gd name="T57" fmla="*/ 2410 h 2901"/>
                <a:gd name="T58" fmla="*/ 1403 w 4694"/>
                <a:gd name="T59" fmla="*/ 2530 h 2901"/>
                <a:gd name="T60" fmla="*/ 486 w 4694"/>
                <a:gd name="T61" fmla="*/ 2757 h 2901"/>
                <a:gd name="T62" fmla="*/ 0 w 4694"/>
                <a:gd name="T63" fmla="*/ 2901 h 2901"/>
                <a:gd name="T64" fmla="*/ 972 w 4694"/>
                <a:gd name="T65" fmla="*/ 2674 h 2901"/>
                <a:gd name="T66" fmla="*/ 1643 w 4694"/>
                <a:gd name="T67" fmla="*/ 2494 h 2901"/>
                <a:gd name="T68" fmla="*/ 2064 w 4694"/>
                <a:gd name="T69" fmla="*/ 2374 h 2901"/>
                <a:gd name="T70" fmla="*/ 2459 w 4694"/>
                <a:gd name="T71" fmla="*/ 2248 h 2901"/>
                <a:gd name="T72" fmla="*/ 2825 w 4694"/>
                <a:gd name="T73" fmla="*/ 2116 h 2901"/>
                <a:gd name="T74" fmla="*/ 3161 w 4694"/>
                <a:gd name="T75" fmla="*/ 1984 h 2901"/>
                <a:gd name="T76" fmla="*/ 3473 w 4694"/>
                <a:gd name="T77" fmla="*/ 1858 h 2901"/>
                <a:gd name="T78" fmla="*/ 3749 w 4694"/>
                <a:gd name="T79" fmla="*/ 1720 h 2901"/>
                <a:gd name="T80" fmla="*/ 3995 w 4694"/>
                <a:gd name="T81" fmla="*/ 1589 h 2901"/>
                <a:gd name="T82" fmla="*/ 4204 w 4694"/>
                <a:gd name="T83" fmla="*/ 1457 h 2901"/>
                <a:gd name="T84" fmla="*/ 4385 w 4694"/>
                <a:gd name="T85" fmla="*/ 1325 h 2901"/>
                <a:gd name="T86" fmla="*/ 4522 w 4694"/>
                <a:gd name="T87" fmla="*/ 1193 h 2901"/>
                <a:gd name="T88" fmla="*/ 4625 w 4694"/>
                <a:gd name="T89" fmla="*/ 1061 h 2901"/>
                <a:gd name="T90" fmla="*/ 4685 w 4694"/>
                <a:gd name="T91" fmla="*/ 935 h 2901"/>
                <a:gd name="T92" fmla="*/ 470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17F95235-439D-4300-B2BA-B94BC8B66470}"/>
                </a:ext>
              </a:extLst>
            </p:cNvPr>
            <p:cNvSpPr>
              <a:spLocks/>
            </p:cNvSpPr>
            <p:nvPr/>
          </p:nvSpPr>
          <p:spPr bwMode="hidden">
            <a:xfrm>
              <a:off x="0" y="0"/>
              <a:ext cx="3773" cy="2356"/>
            </a:xfrm>
            <a:custGeom>
              <a:avLst/>
              <a:gdLst>
                <a:gd name="T0" fmla="*/ 3773 w 3761"/>
                <a:gd name="T1" fmla="*/ 719 h 2356"/>
                <a:gd name="T2" fmla="*/ 3743 w 3761"/>
                <a:gd name="T3" fmla="*/ 599 h 2356"/>
                <a:gd name="T4" fmla="*/ 3665 w 3761"/>
                <a:gd name="T5" fmla="*/ 486 h 2356"/>
                <a:gd name="T6" fmla="*/ 3533 w 3761"/>
                <a:gd name="T7" fmla="*/ 378 h 2356"/>
                <a:gd name="T8" fmla="*/ 3359 w 3761"/>
                <a:gd name="T9" fmla="*/ 282 h 2356"/>
                <a:gd name="T10" fmla="*/ 3137 w 3761"/>
                <a:gd name="T11" fmla="*/ 192 h 2356"/>
                <a:gd name="T12" fmla="*/ 2873 w 3761"/>
                <a:gd name="T13" fmla="*/ 108 h 2356"/>
                <a:gd name="T14" fmla="*/ 2567 w 3761"/>
                <a:gd name="T15" fmla="*/ 36 h 2356"/>
                <a:gd name="T16" fmla="*/ 2237 w 3761"/>
                <a:gd name="T17" fmla="*/ 0 h 2356"/>
                <a:gd name="T18" fmla="*/ 2585 w 3761"/>
                <a:gd name="T19" fmla="*/ 72 h 2356"/>
                <a:gd name="T20" fmla="*/ 2885 w 3761"/>
                <a:gd name="T21" fmla="*/ 150 h 2356"/>
                <a:gd name="T22" fmla="*/ 3149 w 3761"/>
                <a:gd name="T23" fmla="*/ 234 h 2356"/>
                <a:gd name="T24" fmla="*/ 3359 w 3761"/>
                <a:gd name="T25" fmla="*/ 330 h 2356"/>
                <a:gd name="T26" fmla="*/ 3527 w 3761"/>
                <a:gd name="T27" fmla="*/ 432 h 2356"/>
                <a:gd name="T28" fmla="*/ 3635 w 3761"/>
                <a:gd name="T29" fmla="*/ 545 h 2356"/>
                <a:gd name="T30" fmla="*/ 3695 w 3761"/>
                <a:gd name="T31" fmla="*/ 665 h 2356"/>
                <a:gd name="T32" fmla="*/ 3701 w 3761"/>
                <a:gd name="T33" fmla="*/ 791 h 2356"/>
                <a:gd name="T34" fmla="*/ 3665 w 3761"/>
                <a:gd name="T35" fmla="*/ 887 h 2356"/>
                <a:gd name="T36" fmla="*/ 3604 w 3761"/>
                <a:gd name="T37" fmla="*/ 989 h 2356"/>
                <a:gd name="T38" fmla="*/ 3509 w 3761"/>
                <a:gd name="T39" fmla="*/ 1091 h 2356"/>
                <a:gd name="T40" fmla="*/ 3383 w 3761"/>
                <a:gd name="T41" fmla="*/ 1187 h 2356"/>
                <a:gd name="T42" fmla="*/ 3233 w 3761"/>
                <a:gd name="T43" fmla="*/ 1289 h 2356"/>
                <a:gd name="T44" fmla="*/ 3053 w 3761"/>
                <a:gd name="T45" fmla="*/ 1391 h 2356"/>
                <a:gd name="T46" fmla="*/ 2843 w 3761"/>
                <a:gd name="T47" fmla="*/ 1493 h 2356"/>
                <a:gd name="T48" fmla="*/ 2615 w 3761"/>
                <a:gd name="T49" fmla="*/ 1589 h 2356"/>
                <a:gd name="T50" fmla="*/ 2082 w 3761"/>
                <a:gd name="T51" fmla="*/ 1786 h 2356"/>
                <a:gd name="T52" fmla="*/ 1464 w 3761"/>
                <a:gd name="T53" fmla="*/ 1972 h 2356"/>
                <a:gd name="T54" fmla="*/ 767 w 3761"/>
                <a:gd name="T55" fmla="*/ 2158 h 2356"/>
                <a:gd name="T56" fmla="*/ 0 w 3761"/>
                <a:gd name="T57" fmla="*/ 2326 h 2356"/>
                <a:gd name="T58" fmla="*/ 402 w 3761"/>
                <a:gd name="T59" fmla="*/ 2272 h 2356"/>
                <a:gd name="T60" fmla="*/ 1146 w 3761"/>
                <a:gd name="T61" fmla="*/ 2092 h 2356"/>
                <a:gd name="T62" fmla="*/ 1818 w 3761"/>
                <a:gd name="T63" fmla="*/ 1900 h 2356"/>
                <a:gd name="T64" fmla="*/ 2400 w 3761"/>
                <a:gd name="T65" fmla="*/ 1702 h 2356"/>
                <a:gd name="T66" fmla="*/ 2657 w 3761"/>
                <a:gd name="T67" fmla="*/ 1607 h 2356"/>
                <a:gd name="T68" fmla="*/ 2891 w 3761"/>
                <a:gd name="T69" fmla="*/ 1505 h 2356"/>
                <a:gd name="T70" fmla="*/ 3101 w 3761"/>
                <a:gd name="T71" fmla="*/ 1403 h 2356"/>
                <a:gd name="T72" fmla="*/ 3287 w 3761"/>
                <a:gd name="T73" fmla="*/ 1301 h 2356"/>
                <a:gd name="T74" fmla="*/ 3443 w 3761"/>
                <a:gd name="T75" fmla="*/ 1193 h 2356"/>
                <a:gd name="T76" fmla="*/ 3569 w 3761"/>
                <a:gd name="T77" fmla="*/ 1091 h 2356"/>
                <a:gd name="T78" fmla="*/ 3665 w 3761"/>
                <a:gd name="T79" fmla="*/ 989 h 2356"/>
                <a:gd name="T80" fmla="*/ 3731 w 3761"/>
                <a:gd name="T81" fmla="*/ 887 h 2356"/>
                <a:gd name="T82" fmla="*/ 3767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a:extLst>
                <a:ext uri="{FF2B5EF4-FFF2-40B4-BE49-F238E27FC236}">
                  <a16:creationId xmlns:a16="http://schemas.microsoft.com/office/drawing/2014/main" id="{527DF35E-7E37-4B0B-BFDC-8896CCD90E00}"/>
                </a:ext>
              </a:extLst>
            </p:cNvPr>
            <p:cNvSpPr>
              <a:spLocks/>
            </p:cNvSpPr>
            <p:nvPr/>
          </p:nvSpPr>
          <p:spPr bwMode="hidden">
            <a:xfrm>
              <a:off x="0" y="0"/>
              <a:ext cx="2933" cy="1846"/>
            </a:xfrm>
            <a:custGeom>
              <a:avLst/>
              <a:gdLst>
                <a:gd name="T0" fmla="*/ 2933 w 2924"/>
                <a:gd name="T1" fmla="*/ 647 h 1846"/>
                <a:gd name="T2" fmla="*/ 2885 w 2924"/>
                <a:gd name="T3" fmla="*/ 528 h 1846"/>
                <a:gd name="T4" fmla="*/ 2758 w 2924"/>
                <a:gd name="T5" fmla="*/ 414 h 1846"/>
                <a:gd name="T6" fmla="*/ 2567 w 2924"/>
                <a:gd name="T7" fmla="*/ 318 h 1846"/>
                <a:gd name="T8" fmla="*/ 2309 w 2924"/>
                <a:gd name="T9" fmla="*/ 228 h 1846"/>
                <a:gd name="T10" fmla="*/ 1991 w 2924"/>
                <a:gd name="T11" fmla="*/ 150 h 1846"/>
                <a:gd name="T12" fmla="*/ 1613 w 2924"/>
                <a:gd name="T13" fmla="*/ 78 h 1846"/>
                <a:gd name="T14" fmla="*/ 1182 w 2924"/>
                <a:gd name="T15" fmla="*/ 24 h 1846"/>
                <a:gd name="T16" fmla="*/ 696 w 2924"/>
                <a:gd name="T17" fmla="*/ 0 h 1846"/>
                <a:gd name="T18" fmla="*/ 1194 w 2924"/>
                <a:gd name="T19" fmla="*/ 48 h 1846"/>
                <a:gd name="T20" fmla="*/ 1631 w 2924"/>
                <a:gd name="T21" fmla="*/ 108 h 1846"/>
                <a:gd name="T22" fmla="*/ 2015 w 2924"/>
                <a:gd name="T23" fmla="*/ 180 h 1846"/>
                <a:gd name="T24" fmla="*/ 2333 w 2924"/>
                <a:gd name="T25" fmla="*/ 264 h 1846"/>
                <a:gd name="T26" fmla="*/ 2579 w 2924"/>
                <a:gd name="T27" fmla="*/ 360 h 1846"/>
                <a:gd name="T28" fmla="*/ 2758 w 2924"/>
                <a:gd name="T29" fmla="*/ 468 h 1846"/>
                <a:gd name="T30" fmla="*/ 2855 w 2924"/>
                <a:gd name="T31" fmla="*/ 587 h 1846"/>
                <a:gd name="T32" fmla="*/ 2873 w 2924"/>
                <a:gd name="T33" fmla="*/ 713 h 1846"/>
                <a:gd name="T34" fmla="*/ 2849 w 2924"/>
                <a:gd name="T35" fmla="*/ 785 h 1846"/>
                <a:gd name="T36" fmla="*/ 2801 w 2924"/>
                <a:gd name="T37" fmla="*/ 857 h 1846"/>
                <a:gd name="T38" fmla="*/ 2633 w 2924"/>
                <a:gd name="T39" fmla="*/ 1001 h 1846"/>
                <a:gd name="T40" fmla="*/ 2375 w 2924"/>
                <a:gd name="T41" fmla="*/ 1145 h 1846"/>
                <a:gd name="T42" fmla="*/ 2039 w 2924"/>
                <a:gd name="T43" fmla="*/ 1289 h 1846"/>
                <a:gd name="T44" fmla="*/ 1631 w 2924"/>
                <a:gd name="T45" fmla="*/ 1433 h 1846"/>
                <a:gd name="T46" fmla="*/ 1146 w 2924"/>
                <a:gd name="T47" fmla="*/ 1571 h 1846"/>
                <a:gd name="T48" fmla="*/ 606 w 2924"/>
                <a:gd name="T49" fmla="*/ 1702 h 1846"/>
                <a:gd name="T50" fmla="*/ 0 w 2924"/>
                <a:gd name="T51" fmla="*/ 1828 h 1846"/>
                <a:gd name="T52" fmla="*/ 312 w 2924"/>
                <a:gd name="T53" fmla="*/ 1780 h 1846"/>
                <a:gd name="T54" fmla="*/ 900 w 2924"/>
                <a:gd name="T55" fmla="*/ 1648 h 1846"/>
                <a:gd name="T56" fmla="*/ 1421 w 2924"/>
                <a:gd name="T57" fmla="*/ 1511 h 1846"/>
                <a:gd name="T58" fmla="*/ 1877 w 2924"/>
                <a:gd name="T59" fmla="*/ 1367 h 1846"/>
                <a:gd name="T60" fmla="*/ 2261 w 2924"/>
                <a:gd name="T61" fmla="*/ 1223 h 1846"/>
                <a:gd name="T62" fmla="*/ 2567 w 2924"/>
                <a:gd name="T63" fmla="*/ 1079 h 1846"/>
                <a:gd name="T64" fmla="*/ 2783 w 2924"/>
                <a:gd name="T65" fmla="*/ 929 h 1846"/>
                <a:gd name="T66" fmla="*/ 2885 w 2924"/>
                <a:gd name="T67" fmla="*/ 815 h 1846"/>
                <a:gd name="T68" fmla="*/ 2921 w 2924"/>
                <a:gd name="T69" fmla="*/ 743 h 1846"/>
                <a:gd name="T70" fmla="*/ 2933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a:extLst>
                <a:ext uri="{FF2B5EF4-FFF2-40B4-BE49-F238E27FC236}">
                  <a16:creationId xmlns:a16="http://schemas.microsoft.com/office/drawing/2014/main" id="{D8AACA3B-0451-4720-8BAD-B76FB6157411}"/>
                </a:ext>
              </a:extLst>
            </p:cNvPr>
            <p:cNvSpPr>
              <a:spLocks/>
            </p:cNvSpPr>
            <p:nvPr/>
          </p:nvSpPr>
          <p:spPr bwMode="hidden">
            <a:xfrm>
              <a:off x="114" y="2847"/>
              <a:ext cx="1493" cy="204"/>
            </a:xfrm>
            <a:custGeom>
              <a:avLst/>
              <a:gdLst>
                <a:gd name="T0" fmla="*/ 1404 w 1488"/>
                <a:gd name="T1" fmla="*/ 204 h 204"/>
                <a:gd name="T2" fmla="*/ 0 w 1488"/>
                <a:gd name="T3" fmla="*/ 18 h 204"/>
                <a:gd name="T4" fmla="*/ 77 w 1488"/>
                <a:gd name="T5" fmla="*/ 0 h 204"/>
                <a:gd name="T6" fmla="*/ 1493 w 1488"/>
                <a:gd name="T7" fmla="*/ 186 h 204"/>
                <a:gd name="T8" fmla="*/ 1404 w 1488"/>
                <a:gd name="T9" fmla="*/ 204 h 204"/>
                <a:gd name="T10" fmla="*/ 140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Rectangle 13">
              <a:extLst>
                <a:ext uri="{FF2B5EF4-FFF2-40B4-BE49-F238E27FC236}">
                  <a16:creationId xmlns:a16="http://schemas.microsoft.com/office/drawing/2014/main" id="{85D94596-5C58-490C-8848-2D764AAA7B73}"/>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sp>
          <p:nvSpPr>
            <p:cNvPr id="1043" name="Rectangle 14">
              <a:extLst>
                <a:ext uri="{FF2B5EF4-FFF2-40B4-BE49-F238E27FC236}">
                  <a16:creationId xmlns:a16="http://schemas.microsoft.com/office/drawing/2014/main" id="{0A583CC8-1F77-42D8-9425-AB5BB0B2E438}"/>
                </a:ext>
              </a:extLst>
            </p:cNvPr>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a:p>
          </p:txBody>
        </p:sp>
        <p:grpSp>
          <p:nvGrpSpPr>
            <p:cNvPr id="1044" name="Group 15">
              <a:extLst>
                <a:ext uri="{FF2B5EF4-FFF2-40B4-BE49-F238E27FC236}">
                  <a16:creationId xmlns:a16="http://schemas.microsoft.com/office/drawing/2014/main" id="{0C2ADC32-E8BA-4BBC-B2E7-795889D90C67}"/>
                </a:ext>
              </a:extLst>
            </p:cNvPr>
            <p:cNvGrpSpPr>
              <a:grpSpLocks/>
            </p:cNvGrpSpPr>
            <p:nvPr/>
          </p:nvGrpSpPr>
          <p:grpSpPr bwMode="auto">
            <a:xfrm>
              <a:off x="192" y="2284"/>
              <a:ext cx="1254" cy="923"/>
              <a:chOff x="192" y="2284"/>
              <a:chExt cx="1254" cy="923"/>
            </a:xfrm>
          </p:grpSpPr>
          <p:sp>
            <p:nvSpPr>
              <p:cNvPr id="1045" name="Freeform 16">
                <a:extLst>
                  <a:ext uri="{FF2B5EF4-FFF2-40B4-BE49-F238E27FC236}">
                    <a16:creationId xmlns:a16="http://schemas.microsoft.com/office/drawing/2014/main" id="{998E13A1-1EE4-4BE6-844C-C1677A9CD75E}"/>
                  </a:ext>
                </a:extLst>
              </p:cNvPr>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a:extLst>
                  <a:ext uri="{FF2B5EF4-FFF2-40B4-BE49-F238E27FC236}">
                    <a16:creationId xmlns:a16="http://schemas.microsoft.com/office/drawing/2014/main" id="{EF1EB142-694E-434E-9053-4B6D5FD300C3}"/>
                  </a:ext>
                </a:extLst>
              </p:cNvPr>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4 w 323"/>
                  <a:gd name="T13" fmla="*/ 18 h 162"/>
                  <a:gd name="T14" fmla="*/ 240 w 323"/>
                  <a:gd name="T15" fmla="*/ 54 h 162"/>
                  <a:gd name="T16" fmla="*/ 288 w 323"/>
                  <a:gd name="T17" fmla="*/ 90 h 162"/>
                  <a:gd name="T18" fmla="*/ 318 w 323"/>
                  <a:gd name="T19" fmla="*/ 114 h 162"/>
                  <a:gd name="T20" fmla="*/ 324 w 323"/>
                  <a:gd name="T21" fmla="*/ 126 h 162"/>
                  <a:gd name="T22" fmla="*/ 324 w 323"/>
                  <a:gd name="T23" fmla="*/ 126 h 162"/>
                  <a:gd name="T24" fmla="*/ 222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a:extLst>
                  <a:ext uri="{FF2B5EF4-FFF2-40B4-BE49-F238E27FC236}">
                    <a16:creationId xmlns:a16="http://schemas.microsoft.com/office/drawing/2014/main" id="{129A2DFF-FF72-4935-8F3D-EA2918B57D2F}"/>
                  </a:ext>
                </a:extLst>
              </p:cNvPr>
              <p:cNvSpPr>
                <a:spLocks noEditPoints="1"/>
              </p:cNvSpPr>
              <p:nvPr/>
            </p:nvSpPr>
            <p:spPr bwMode="hidden">
              <a:xfrm>
                <a:off x="192" y="2284"/>
                <a:ext cx="1254" cy="923"/>
              </a:xfrm>
              <a:custGeom>
                <a:avLst/>
                <a:gdLst>
                  <a:gd name="T0" fmla="*/ 1170 w 1250"/>
                  <a:gd name="T1" fmla="*/ 641 h 923"/>
                  <a:gd name="T2" fmla="*/ 1170 w 1250"/>
                  <a:gd name="T3" fmla="*/ 473 h 923"/>
                  <a:gd name="T4" fmla="*/ 1140 w 1250"/>
                  <a:gd name="T5" fmla="*/ 384 h 923"/>
                  <a:gd name="T6" fmla="*/ 1116 w 1250"/>
                  <a:gd name="T7" fmla="*/ 288 h 923"/>
                  <a:gd name="T8" fmla="*/ 1056 w 1250"/>
                  <a:gd name="T9" fmla="*/ 174 h 923"/>
                  <a:gd name="T10" fmla="*/ 984 w 1250"/>
                  <a:gd name="T11" fmla="*/ 96 h 923"/>
                  <a:gd name="T12" fmla="*/ 966 w 1250"/>
                  <a:gd name="T13" fmla="*/ 72 h 923"/>
                  <a:gd name="T14" fmla="*/ 894 w 1250"/>
                  <a:gd name="T15" fmla="*/ 18 h 923"/>
                  <a:gd name="T16" fmla="*/ 822 w 1250"/>
                  <a:gd name="T17" fmla="*/ 6 h 923"/>
                  <a:gd name="T18" fmla="*/ 714 w 1250"/>
                  <a:gd name="T19" fmla="*/ 24 h 923"/>
                  <a:gd name="T20" fmla="*/ 666 w 1250"/>
                  <a:gd name="T21" fmla="*/ 42 h 923"/>
                  <a:gd name="T22" fmla="*/ 570 w 1250"/>
                  <a:gd name="T23" fmla="*/ 120 h 923"/>
                  <a:gd name="T24" fmla="*/ 534 w 1250"/>
                  <a:gd name="T25" fmla="*/ 228 h 923"/>
                  <a:gd name="T26" fmla="*/ 511 w 1250"/>
                  <a:gd name="T27" fmla="*/ 348 h 923"/>
                  <a:gd name="T28" fmla="*/ 432 w 1250"/>
                  <a:gd name="T29" fmla="*/ 479 h 923"/>
                  <a:gd name="T30" fmla="*/ 414 w 1250"/>
                  <a:gd name="T31" fmla="*/ 539 h 923"/>
                  <a:gd name="T32" fmla="*/ 354 w 1250"/>
                  <a:gd name="T33" fmla="*/ 599 h 923"/>
                  <a:gd name="T34" fmla="*/ 306 w 1250"/>
                  <a:gd name="T35" fmla="*/ 629 h 923"/>
                  <a:gd name="T36" fmla="*/ 294 w 1250"/>
                  <a:gd name="T37" fmla="*/ 635 h 923"/>
                  <a:gd name="T38" fmla="*/ 258 w 1250"/>
                  <a:gd name="T39" fmla="*/ 677 h 923"/>
                  <a:gd name="T40" fmla="*/ 150 w 1250"/>
                  <a:gd name="T41" fmla="*/ 797 h 923"/>
                  <a:gd name="T42" fmla="*/ 54 w 1250"/>
                  <a:gd name="T43" fmla="*/ 839 h 923"/>
                  <a:gd name="T44" fmla="*/ 156 w 1250"/>
                  <a:gd name="T45" fmla="*/ 905 h 923"/>
                  <a:gd name="T46" fmla="*/ 241 w 1250"/>
                  <a:gd name="T47" fmla="*/ 869 h 923"/>
                  <a:gd name="T48" fmla="*/ 642 w 1250"/>
                  <a:gd name="T49" fmla="*/ 827 h 923"/>
                  <a:gd name="T50" fmla="*/ 702 w 1250"/>
                  <a:gd name="T51" fmla="*/ 725 h 923"/>
                  <a:gd name="T52" fmla="*/ 696 w 1250"/>
                  <a:gd name="T53" fmla="*/ 611 h 923"/>
                  <a:gd name="T54" fmla="*/ 780 w 1250"/>
                  <a:gd name="T55" fmla="*/ 551 h 923"/>
                  <a:gd name="T56" fmla="*/ 882 w 1250"/>
                  <a:gd name="T57" fmla="*/ 449 h 923"/>
                  <a:gd name="T58" fmla="*/ 912 w 1250"/>
                  <a:gd name="T59" fmla="*/ 414 h 923"/>
                  <a:gd name="T60" fmla="*/ 978 w 1250"/>
                  <a:gd name="T61" fmla="*/ 318 h 923"/>
                  <a:gd name="T62" fmla="*/ 1026 w 1250"/>
                  <a:gd name="T63" fmla="*/ 336 h 923"/>
                  <a:gd name="T64" fmla="*/ 1122 w 1250"/>
                  <a:gd name="T65" fmla="*/ 617 h 923"/>
                  <a:gd name="T66" fmla="*/ 1116 w 1250"/>
                  <a:gd name="T67" fmla="*/ 689 h 923"/>
                  <a:gd name="T68" fmla="*/ 1152 w 1250"/>
                  <a:gd name="T69" fmla="*/ 749 h 923"/>
                  <a:gd name="T70" fmla="*/ 1206 w 1250"/>
                  <a:gd name="T71" fmla="*/ 713 h 923"/>
                  <a:gd name="T72" fmla="*/ 1242 w 1250"/>
                  <a:gd name="T73" fmla="*/ 749 h 923"/>
                  <a:gd name="T74" fmla="*/ 1254 w 1250"/>
                  <a:gd name="T75" fmla="*/ 743 h 923"/>
                  <a:gd name="T76" fmla="*/ 696 w 1250"/>
                  <a:gd name="T77" fmla="*/ 264 h 923"/>
                  <a:gd name="T78" fmla="*/ 787 w 1250"/>
                  <a:gd name="T79" fmla="*/ 372 h 923"/>
                  <a:gd name="T80" fmla="*/ 768 w 1250"/>
                  <a:gd name="T81" fmla="*/ 443 h 923"/>
                  <a:gd name="T82" fmla="*/ 708 w 1250"/>
                  <a:gd name="T83" fmla="*/ 515 h 923"/>
                  <a:gd name="T84" fmla="*/ 660 w 1250"/>
                  <a:gd name="T85" fmla="*/ 569 h 923"/>
                  <a:gd name="T86" fmla="*/ 618 w 1250"/>
                  <a:gd name="T87" fmla="*/ 593 h 923"/>
                  <a:gd name="T88" fmla="*/ 576 w 1250"/>
                  <a:gd name="T89" fmla="*/ 617 h 923"/>
                  <a:gd name="T90" fmla="*/ 564 w 1250"/>
                  <a:gd name="T91" fmla="*/ 707 h 923"/>
                  <a:gd name="T92" fmla="*/ 354 w 1250"/>
                  <a:gd name="T93" fmla="*/ 755 h 923"/>
                  <a:gd name="T94" fmla="*/ 390 w 1250"/>
                  <a:gd name="T95" fmla="*/ 641 h 923"/>
                  <a:gd name="T96" fmla="*/ 426 w 1250"/>
                  <a:gd name="T97" fmla="*/ 647 h 923"/>
                  <a:gd name="T98" fmla="*/ 444 w 1250"/>
                  <a:gd name="T99" fmla="*/ 617 h 923"/>
                  <a:gd name="T100" fmla="*/ 570 w 1250"/>
                  <a:gd name="T101" fmla="*/ 515 h 923"/>
                  <a:gd name="T102" fmla="*/ 618 w 1250"/>
                  <a:gd name="T103" fmla="*/ 473 h 923"/>
                  <a:gd name="T104" fmla="*/ 642 w 1250"/>
                  <a:gd name="T105" fmla="*/ 396 h 923"/>
                  <a:gd name="T106" fmla="*/ 642 w 1250"/>
                  <a:gd name="T107" fmla="*/ 378 h 923"/>
                  <a:gd name="T108" fmla="*/ 666 w 1250"/>
                  <a:gd name="T109" fmla="*/ 270 h 923"/>
                  <a:gd name="T110" fmla="*/ 684 w 1250"/>
                  <a:gd name="T111" fmla="*/ 192 h 923"/>
                  <a:gd name="T112" fmla="*/ 696 w 1250"/>
                  <a:gd name="T113" fmla="*/ 264 h 923"/>
                  <a:gd name="T114" fmla="*/ 534 w 1250"/>
                  <a:gd name="T115" fmla="*/ 455 h 923"/>
                  <a:gd name="T116" fmla="*/ 636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a:extLst>
                  <a:ext uri="{FF2B5EF4-FFF2-40B4-BE49-F238E27FC236}">
                    <a16:creationId xmlns:a16="http://schemas.microsoft.com/office/drawing/2014/main" id="{19858043-14C7-4494-ACDA-D557DB933166}"/>
                  </a:ext>
                </a:extLst>
              </p:cNvPr>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a:extLst>
                  <a:ext uri="{FF2B5EF4-FFF2-40B4-BE49-F238E27FC236}">
                    <a16:creationId xmlns:a16="http://schemas.microsoft.com/office/drawing/2014/main" id="{6F47F4FB-86DB-4129-AB12-5B54D531B684}"/>
                  </a:ext>
                </a:extLst>
              </p:cNvPr>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a:extLst>
                  <a:ext uri="{FF2B5EF4-FFF2-40B4-BE49-F238E27FC236}">
                    <a16:creationId xmlns:a16="http://schemas.microsoft.com/office/drawing/2014/main" id="{7EDA3ECF-8398-4279-B549-DCE341E10A6F}"/>
                  </a:ext>
                </a:extLst>
              </p:cNvPr>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a:extLst>
                  <a:ext uri="{FF2B5EF4-FFF2-40B4-BE49-F238E27FC236}">
                    <a16:creationId xmlns:a16="http://schemas.microsoft.com/office/drawing/2014/main" id="{70C20347-409F-43C7-87C0-821A91631313}"/>
                  </a:ext>
                </a:extLst>
              </p:cNvPr>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a:extLst>
                  <a:ext uri="{FF2B5EF4-FFF2-40B4-BE49-F238E27FC236}">
                    <a16:creationId xmlns:a16="http://schemas.microsoft.com/office/drawing/2014/main" id="{6D1FB24C-2F1A-4EFF-9CC2-F96F73C757F4}"/>
                  </a:ext>
                </a:extLst>
              </p:cNvPr>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a:extLst>
                  <a:ext uri="{FF2B5EF4-FFF2-40B4-BE49-F238E27FC236}">
                    <a16:creationId xmlns:a16="http://schemas.microsoft.com/office/drawing/2014/main" id="{8DE00454-61D1-4A38-988B-99680FBE9A1E}"/>
                  </a:ext>
                </a:extLst>
              </p:cNvPr>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a:extLst>
                  <a:ext uri="{FF2B5EF4-FFF2-40B4-BE49-F238E27FC236}">
                    <a16:creationId xmlns:a16="http://schemas.microsoft.com/office/drawing/2014/main" id="{F46C7CB5-5B71-47CD-9F3B-F54AB9CD6DB5}"/>
                  </a:ext>
                </a:extLst>
              </p:cNvPr>
              <p:cNvSpPr>
                <a:spLocks/>
              </p:cNvSpPr>
              <p:nvPr/>
            </p:nvSpPr>
            <p:spPr bwMode="hidden">
              <a:xfrm>
                <a:off x="737" y="2763"/>
                <a:ext cx="73" cy="54"/>
              </a:xfrm>
              <a:custGeom>
                <a:avLst/>
                <a:gdLst>
                  <a:gd name="T0" fmla="*/ 24 w 72"/>
                  <a:gd name="T1" fmla="*/ 36 h 54"/>
                  <a:gd name="T2" fmla="*/ 49 w 72"/>
                  <a:gd name="T3" fmla="*/ 24 h 54"/>
                  <a:gd name="T4" fmla="*/ 61 w 72"/>
                  <a:gd name="T5" fmla="*/ 12 h 54"/>
                  <a:gd name="T6" fmla="*/ 67 w 72"/>
                  <a:gd name="T7" fmla="*/ 6 h 54"/>
                  <a:gd name="T8" fmla="*/ 73 w 72"/>
                  <a:gd name="T9" fmla="*/ 0 h 54"/>
                  <a:gd name="T10" fmla="*/ 43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a:extLst>
                  <a:ext uri="{FF2B5EF4-FFF2-40B4-BE49-F238E27FC236}">
                    <a16:creationId xmlns:a16="http://schemas.microsoft.com/office/drawing/2014/main" id="{8A164AD3-94ED-4370-9A87-41D67ADEB100}"/>
                  </a:ext>
                </a:extLst>
              </p:cNvPr>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a:extLst>
                  <a:ext uri="{FF2B5EF4-FFF2-40B4-BE49-F238E27FC236}">
                    <a16:creationId xmlns:a16="http://schemas.microsoft.com/office/drawing/2014/main" id="{B6146F18-1E5A-42EB-9B47-A287455613AB}"/>
                  </a:ext>
                </a:extLst>
              </p:cNvPr>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8">
                <a:extLst>
                  <a:ext uri="{FF2B5EF4-FFF2-40B4-BE49-F238E27FC236}">
                    <a16:creationId xmlns:a16="http://schemas.microsoft.com/office/drawing/2014/main" id="{A57BC056-26DB-4A09-9128-1B83356F7D8A}"/>
                  </a:ext>
                </a:extLst>
              </p:cNvPr>
              <p:cNvSpPr>
                <a:spLocks/>
              </p:cNvSpPr>
              <p:nvPr/>
            </p:nvSpPr>
            <p:spPr bwMode="hidden">
              <a:xfrm>
                <a:off x="437" y="3027"/>
                <a:ext cx="288" cy="84"/>
              </a:xfrm>
              <a:custGeom>
                <a:avLst/>
                <a:gdLst>
                  <a:gd name="T0" fmla="*/ 288 w 287"/>
                  <a:gd name="T1" fmla="*/ 0 h 84"/>
                  <a:gd name="T2" fmla="*/ 0 w 287"/>
                  <a:gd name="T3" fmla="*/ 84 h 84"/>
                  <a:gd name="T4" fmla="*/ 169 w 287"/>
                  <a:gd name="T5" fmla="*/ 36 h 84"/>
                  <a:gd name="T6" fmla="*/ 114 w 287"/>
                  <a:gd name="T7" fmla="*/ 60 h 84"/>
                  <a:gd name="T8" fmla="*/ 277 w 287"/>
                  <a:gd name="T9" fmla="*/ 18 h 84"/>
                  <a:gd name="T10" fmla="*/ 288 w 287"/>
                  <a:gd name="T11" fmla="*/ 0 h 84"/>
                  <a:gd name="T12" fmla="*/ 288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9">
                <a:extLst>
                  <a:ext uri="{FF2B5EF4-FFF2-40B4-BE49-F238E27FC236}">
                    <a16:creationId xmlns:a16="http://schemas.microsoft.com/office/drawing/2014/main" id="{9331D6F0-A438-42A4-B1FA-22D717708F2F}"/>
                  </a:ext>
                </a:extLst>
              </p:cNvPr>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9" name="Freeform 30">
                <a:extLst>
                  <a:ext uri="{FF2B5EF4-FFF2-40B4-BE49-F238E27FC236}">
                    <a16:creationId xmlns:a16="http://schemas.microsoft.com/office/drawing/2014/main" id="{6767ACE3-AECC-4B24-8B71-982566998F00}"/>
                  </a:ext>
                </a:extLst>
              </p:cNvPr>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31">
                <a:extLst>
                  <a:ext uri="{FF2B5EF4-FFF2-40B4-BE49-F238E27FC236}">
                    <a16:creationId xmlns:a16="http://schemas.microsoft.com/office/drawing/2014/main" id="{BC0042F8-C859-4FCB-AB42-6896E1E7A1E1}"/>
                  </a:ext>
                </a:extLst>
              </p:cNvPr>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32">
                <a:extLst>
                  <a:ext uri="{FF2B5EF4-FFF2-40B4-BE49-F238E27FC236}">
                    <a16:creationId xmlns:a16="http://schemas.microsoft.com/office/drawing/2014/main" id="{B9221087-7E43-4EC3-A308-C12B7C48D935}"/>
                  </a:ext>
                </a:extLst>
              </p:cNvPr>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33">
                <a:extLst>
                  <a:ext uri="{FF2B5EF4-FFF2-40B4-BE49-F238E27FC236}">
                    <a16:creationId xmlns:a16="http://schemas.microsoft.com/office/drawing/2014/main" id="{B80F1F91-11BA-4170-AD9D-A6F5652905AF}"/>
                  </a:ext>
                </a:extLst>
              </p:cNvPr>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34">
                <a:extLst>
                  <a:ext uri="{FF2B5EF4-FFF2-40B4-BE49-F238E27FC236}">
                    <a16:creationId xmlns:a16="http://schemas.microsoft.com/office/drawing/2014/main" id="{224E542A-72A8-43CB-B219-88501BCA3D6D}"/>
                  </a:ext>
                </a:extLst>
              </p:cNvPr>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35">
                <a:extLst>
                  <a:ext uri="{FF2B5EF4-FFF2-40B4-BE49-F238E27FC236}">
                    <a16:creationId xmlns:a16="http://schemas.microsoft.com/office/drawing/2014/main" id="{94CD8155-97C6-455F-A676-0B6A03AF974C}"/>
                  </a:ext>
                </a:extLst>
              </p:cNvPr>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36">
                <a:extLst>
                  <a:ext uri="{FF2B5EF4-FFF2-40B4-BE49-F238E27FC236}">
                    <a16:creationId xmlns:a16="http://schemas.microsoft.com/office/drawing/2014/main" id="{ABC0484F-AE06-48E4-96DE-D7CB0590490A}"/>
                  </a:ext>
                </a:extLst>
              </p:cNvPr>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6" name="Freeform 37">
                <a:extLst>
                  <a:ext uri="{FF2B5EF4-FFF2-40B4-BE49-F238E27FC236}">
                    <a16:creationId xmlns:a16="http://schemas.microsoft.com/office/drawing/2014/main" id="{6ABB042B-ACB1-40E7-BBCF-DFB35C9C1433}"/>
                  </a:ext>
                </a:extLst>
              </p:cNvPr>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7" name="Freeform 38">
                <a:extLst>
                  <a:ext uri="{FF2B5EF4-FFF2-40B4-BE49-F238E27FC236}">
                    <a16:creationId xmlns:a16="http://schemas.microsoft.com/office/drawing/2014/main" id="{37644B13-30EE-48C1-BFED-08AE257341B1}"/>
                  </a:ext>
                </a:extLst>
              </p:cNvPr>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8" name="Freeform 39">
                <a:extLst>
                  <a:ext uri="{FF2B5EF4-FFF2-40B4-BE49-F238E27FC236}">
                    <a16:creationId xmlns:a16="http://schemas.microsoft.com/office/drawing/2014/main" id="{63F6383F-4563-47D5-8EAC-FB0F05A09349}"/>
                  </a:ext>
                </a:extLst>
              </p:cNvPr>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 name="Freeform 40">
                <a:extLst>
                  <a:ext uri="{FF2B5EF4-FFF2-40B4-BE49-F238E27FC236}">
                    <a16:creationId xmlns:a16="http://schemas.microsoft.com/office/drawing/2014/main" id="{3B37FA12-4D89-467C-846A-AEEB95BC73CD}"/>
                  </a:ext>
                </a:extLst>
              </p:cNvPr>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0521" name="Rectangle 41">
            <a:extLst>
              <a:ext uri="{FF2B5EF4-FFF2-40B4-BE49-F238E27FC236}">
                <a16:creationId xmlns:a16="http://schemas.microsoft.com/office/drawing/2014/main" id="{11B05E5F-2A8C-4687-BD28-D80055BEA68F}"/>
              </a:ext>
            </a:extLst>
          </p:cNvPr>
          <p:cNvSpPr>
            <a:spLocks noGrp="1" noChangeArrowheads="1"/>
          </p:cNvSpPr>
          <p:nvPr>
            <p:ph type="title"/>
          </p:nvPr>
        </p:nvSpPr>
        <p:spPr bwMode="auto">
          <a:xfrm>
            <a:off x="457200" y="158750"/>
            <a:ext cx="8229600" cy="125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2" name="Rectangle 42">
            <a:extLst>
              <a:ext uri="{FF2B5EF4-FFF2-40B4-BE49-F238E27FC236}">
                <a16:creationId xmlns:a16="http://schemas.microsoft.com/office/drawing/2014/main" id="{709477AC-2C77-47BE-BEF3-467ED93FA4F6}"/>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3" name="Rectangle 43">
            <a:extLst>
              <a:ext uri="{FF2B5EF4-FFF2-40B4-BE49-F238E27FC236}">
                <a16:creationId xmlns:a16="http://schemas.microsoft.com/office/drawing/2014/main" id="{7BA866DA-6620-49FD-9661-712597FEA48C}"/>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cs typeface="Arial" charset="0"/>
              </a:defRPr>
            </a:lvl1pPr>
          </a:lstStyle>
          <a:p>
            <a:pPr>
              <a:defRPr/>
            </a:pPr>
            <a:endParaRPr lang="en-US"/>
          </a:p>
        </p:txBody>
      </p:sp>
      <p:sp>
        <p:nvSpPr>
          <p:cNvPr id="20524" name="Rectangle 44">
            <a:extLst>
              <a:ext uri="{FF2B5EF4-FFF2-40B4-BE49-F238E27FC236}">
                <a16:creationId xmlns:a16="http://schemas.microsoft.com/office/drawing/2014/main" id="{A0926E3F-AEE1-4345-AEEB-B6501BF7F74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cs typeface="Arial" charset="0"/>
              </a:defRPr>
            </a:lvl1pPr>
          </a:lstStyle>
          <a:p>
            <a:pPr>
              <a:defRPr/>
            </a:pPr>
            <a:endParaRPr lang="en-US"/>
          </a:p>
        </p:txBody>
      </p:sp>
      <p:sp>
        <p:nvSpPr>
          <p:cNvPr id="20525" name="Rectangle 45">
            <a:extLst>
              <a:ext uri="{FF2B5EF4-FFF2-40B4-BE49-F238E27FC236}">
                <a16:creationId xmlns:a16="http://schemas.microsoft.com/office/drawing/2014/main" id="{EA131BD4-F039-4FFF-88D1-7C3EAE76E460}"/>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3EB15AC9-4812-48C8-B853-6D85FBD7CE8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80"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6"/>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6"/>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connection.lww.com/products/stedmansmedict/primal/primal_26.jpg&amp;imgrefurl=http://connection.lww.com/products/stedmansmedict/primalpictures.asp&amp;h=2304&amp;w=1527&amp;sz=503&amp;hl=en&amp;start=11&amp;tbnid=i51XuNRqYzpodM:&amp;tbnh=150&amp;tbnw=99&amp;prev=/images?q%3Ddigestive%2Bsystem%26ndsp%3D20%26svnum%3D10%26hl%3Den%26lr%3D%26sa%3DN"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images.google.com/imgres?imgurl=http://kidney.niddk.nih.gov/kudiseases/pubs/pregnancy_ez/images/bladder1.jpg&amp;imgrefurl=http://kidney.niddk.nih.gov/kudiseases/pubs/pregnancy_ez/index.htm&amp;h=143&amp;w=200&amp;sz=15&amp;hl=en&amp;start=4&amp;tbnid=1wCYgBGl3xGCNM:&amp;tbnh=74&amp;tbnw=104&amp;prev=/images?q%3Dbladder%26svnum%3D10%26hl%3Den%26lr%3D" TargetMode="External"/><Relationship Id="rId13"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18.jpeg"/><Relationship Id="rId12" Type="http://schemas.openxmlformats.org/officeDocument/2006/relationships/hyperlink" Target="http://images.google.com/imgres?imgurl=http://www.medicinenet.com/images/illustrations/skin.jpg&amp;imgrefurl=http://www.medicinenet.com/melanoma/article.htm&amp;h=504&amp;w=435&amp;sz=55&amp;hl=en&amp;start=1&amp;tbnid=n9_JHBk9ScoFNM:&amp;tbnh=130&amp;tbnw=112&amp;prev=/images?q%3Dskin%26ndsp%3D20%26svnum%3D10%26hl%3Den%26lr%3D%26sa%3DN" TargetMode="External"/><Relationship Id="rId2" Type="http://schemas.openxmlformats.org/officeDocument/2006/relationships/hyperlink" Target="http://images.google.com/imgres?imgurl=http://www.davita.com/uploadedImages/overview_kidney.jpg&amp;imgrefurl=http://www.davita.com/articles/ckd/index.shtml?id%3D309&amp;h=200&amp;w=200&amp;sz=9&amp;hl=en&amp;start=30&amp;tbnid=-axwJ-h5suXQFM:&amp;tbnh=104&amp;tbnw=104&amp;prev=/images?q%3Dkidneys%26start%3D20%26ndsp%3D20%26svnum%3D10%26hl%3Den%26lr%3D%26sa%3DN" TargetMode="External"/><Relationship Id="rId1" Type="http://schemas.openxmlformats.org/officeDocument/2006/relationships/slideLayout" Target="../slideLayouts/slideLayout14.xml"/><Relationship Id="rId6" Type="http://schemas.openxmlformats.org/officeDocument/2006/relationships/hyperlink" Target="http://images.google.com/imgres?imgurl=http://www.meb.uni-bonn.de/cancer.gov/Media/CDR0000415500.jpg&amp;imgrefurl=http://www.meb.uni-bonn.de/cancer.gov/CDR0000062954.html&amp;h=1929&amp;w=2346&amp;sz=1085&amp;hl=en&amp;start=10&amp;tbnid=xPuYof5R2Rx4FM:&amp;tbnh=123&amp;tbnw=150&amp;prev=/images?q%3Dcolon%26ndsp%3D20%26svnum%3D10%26hl%3Den%26lr%3D%26sa%3DN"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images.google.com/imgres?imgurl=http://www.massgeneral.org/cancer/crr/types/gi/illustrations/images/rectum.jpg&amp;imgrefurl=http://www.massgeneral.org/cancer/crr/types/gi/illustrations/rectum.asp&amp;h=424&amp;w=525&amp;sz=26&amp;hl=en&amp;start=33&amp;tbnid=W7LpQWDm2icLMM:&amp;tbnh=107&amp;tbnw=132&amp;prev=/images?q%3Drectum%26start%3D20%26ndsp%3D20%26svnum%3D10%26hl%3Den%26lr%3D%26sa%3DN" TargetMode="External"/><Relationship Id="rId4" Type="http://schemas.openxmlformats.org/officeDocument/2006/relationships/hyperlink" Target="http://images.google.com/imgres?imgurl=http://digilander.libero.it/BodyMindCare/kapil/images/medi/more/horz/liver.jpg&amp;imgrefurl=http://digilander.libero.it/BodyMindCare/kapil/moremedi.htm&amp;h=395&amp;w=600&amp;sz=18&amp;hl=en&amp;start=2&amp;tbnid=W87ukFfUC6DqKM:&amp;tbnh=89&amp;tbnw=135&amp;prev=/images?q%3Dliver%26ndsp%3D20%26svnum%3D10%26hl%3Den%26lr%3D%26sa%3DN" TargetMode="External"/><Relationship Id="rId9" Type="http://schemas.openxmlformats.org/officeDocument/2006/relationships/image" Target="../media/image19.jpeg"/><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com/imgres?imgurl=http://www.newscientist.com/data/images/ns/cms/dn3292/dn3292-1_185.jpg&amp;imgrefurl=http://www.newscientist.com/article.ns?id%3Ddn3292&amp;h=154&amp;w=185&amp;sz=11&amp;hl=en&amp;start=23&amp;tbnid=WAJF7nhX2zW9jM:&amp;tbnh=85&amp;tbnw=102&amp;prev=/images?q%3Dblood%2Bvessels%26start%3D20%26ndsp%3D20%26svnum%3D10%26hl%3Den%26lr%3D%26sa%3DN" TargetMode="Externa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hyperlink" Target="http://images.google.com/imgres?imgurl=http://www.luc.edu/depts/biology/dev/heart.gif&amp;imgrefurl=http://www.luc.edu/depts/biology/dev/heart.htm&amp;h=180&amp;w=158&amp;sz=56&amp;hl=en&amp;start=4&amp;tbnid=1r8zaRaLF2XnOM:&amp;tbnh=101&amp;tbnw=89&amp;prev=/images?q%3Dhuman%2Bheart%26ndsp%3D20%26svnum%3D10%26hl%3Den%26lr%3D%26sa%3D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www.drugdevelopment-technology.com/projects/antegren/index.html#antegren1" TargetMode="External"/><Relationship Id="rId2" Type="http://schemas.openxmlformats.org/officeDocument/2006/relationships/image" Target="../media/image35.jpeg"/><Relationship Id="rId1" Type="http://schemas.openxmlformats.org/officeDocument/2006/relationships/slideLayout" Target="../slideLayouts/slideLayout14.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4.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hyperlink" Target="http://www.portrait-artist.org/pics-ballpointpen-sketch/detail-eye-finished.jpg" TargetMode="External"/><Relationship Id="rId7" Type="http://schemas.openxmlformats.org/officeDocument/2006/relationships/hyperlink" Target="http://static.flickr.com/54/128262821_ea3be0888a_o.jpg" TargetMode="External"/><Relationship Id="rId2" Type="http://schemas.openxmlformats.org/officeDocument/2006/relationships/image" Target="../media/image45.jpeg"/><Relationship Id="rId1"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bodyandmind.co.za/healthweb/gifs/circulatory%20system%20copy.gif&amp;imgrefurl=http://www.bodyandmind.co.za/healthweb/Circulatory.html&amp;h=450&amp;w=580&amp;sz=75&amp;hl=en&amp;start=6&amp;tbnid=rrRdzq-PCpNVZM:&amp;tbnh=104&amp;tbnw=134&amp;prev=/images?q%3Dcirculatory%2Bsystem%26ndsp%3D20%26svnum%3D10%26hl%3Den%26lr%3D%26sa%3DN"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imgres?imgurl=http://www.worldinvisible.com/images/apolog/body/bloodjci.gif&amp;imgrefurl=http://www.worldinvisible.com/apologet/humbody/bloodcir.htm&amp;h=780&amp;w=780&amp;sz=77&amp;hl=en&amp;start=3&amp;tbnid=NebamnRtuQAhEM:&amp;tbnh=142&amp;tbnw=142&amp;prev=/images?q%3Dblood%2Bvessels%26svnum%3D10%26hl%3Den%26lr%3D"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imgres?imgurl=http://www.vision.ee.ethz.ch/projects/Lasso/graphical/vess/images/inhomo_both_icon.jpg&amp;imgrefurl=http://www.vision.ee.ethz.ch/projects/Lasso/graphical/vess/phys/phys.html&amp;h=176&amp;w=176&amp;sz=5&amp;hl=en&amp;start=30&amp;tbnid=LijarQfrHHnsFM:&amp;tbnh=100&amp;tbnw=100&amp;prev=/images?q%3Dvascular%2Btissue%2Bsystem%26start%3D20%26ndsp%3D20%26svnum%3D10%26hl%3Den%26lr%3D%26sa%3DN"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www.apsnet.org/education/illustratedglossary/PhotosN-R/phloem.jpg&amp;imgrefurl=http://www.apsnet.org/education/illustratedglossary/PhotosN-R/phloem.htm&amp;h=363&amp;w=449&amp;sz=54&amp;hl=en&amp;start=27&amp;tbnid=ua3KR0T1D_s75M:&amp;tbnh=103&amp;tbnw=127&amp;prev=/images?q%3Dvascular%2Btissue%2Bsystem%26start%3D20%26ndsp%3D20%26svnum%3D10%26hl%3Den%26lr%3D%26sa%3DN" TargetMode="Externa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hyperlink" Target="http://images.google.com/imgres?imgurl=http://upload.wikimedia.org/wikipedia/commons/thumb/d/db/Celery_cross_section.jpg/250px-Celery_cross_section.jpg&amp;imgrefurl=http://bibleocean.com/OmniDefinition/Vascular_tissue&amp;h=188&amp;w=250&amp;sz=8&amp;hl=en&amp;start=1&amp;tbnid=gARVhgk8OiPlnM:&amp;tbnh=83&amp;tbnw=111&amp;prev=/images?q%3Dvascular%2Btissue%2Bsystem%26ndsp%3D20%26svnum%3D10%26hl%3Den%26lr%3D%26sa%3D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hyperlink" Target="http://rds.yahoo.com/_ylt=A9ibyGYb1n5FyAwBXouJzbkF;_ylu=X3oDMTBjZGM1ZGE1BHBvcwM1BHNlYwNzcg--/SIG=1n212hnlu/EXP=1166026651/**http:/images.search.yahoo.com/search/images/view?back=http%3A%2F%2Fimages.search.yahoo.com%2Fsearch%2Fimages%3Fp%3Desophagus%26sp%3D1%26fr2%3Dsp-top%26tab%3DImages%26ei%3DUTF-8%26fr%3Dmy-vert-img-top%26ei%3DUTF-8%26SpellState%3Dn-522048425_q-2KZQuIKYwlNfaWohBKZfMAAAAA%40%40&amp;w=300&amp;h=354&amp;imgurl=www.wappingersschools.org%2FRCK%2Fstaff%2Fteacherhp%2Fjohnson%2Fvisualvocab%2Fesophagus%255b1%255d.gif&amp;rurl=http%3A%2F%2Fwww.wappingersschools.org%2FRCK%2Fstaff%2Fteacherhp%2Fjohnson%2Fvisualvocab%2Fpage4.html&amp;size=60.2kB&amp;name=esophagus%5B1%5D.gif&amp;p=esophagus&amp;type=gif&amp;no=5&amp;tt=16,692&amp;oid=a911c8e811467d02&amp;ei=UTF-8"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images.google.com/imgres?imgurl=http://training.seer.cancer.gov/module_anatomy/images/illu_mouth.jpg&amp;imgrefurl=http://training.seer.cancer.gov/module_anatomy/unit10_3_dige_region1_mouth.html&amp;h=325&amp;w=400&amp;sz=32&amp;hl=en&amp;start=4&amp;tbnid=8zUtaMAezoLTwM:&amp;tbnh=101&amp;tbnw=124&amp;prev=/images?q%3Dmouth%26ndsp%3D20%26svnum%3D10%26hl%3Den%26lr%3D%26sa%3DN" TargetMode="External"/><Relationship Id="rId1" Type="http://schemas.openxmlformats.org/officeDocument/2006/relationships/slideLayout" Target="../slideLayouts/slideLayout14.xml"/><Relationship Id="rId6" Type="http://schemas.openxmlformats.org/officeDocument/2006/relationships/hyperlink" Target="http://images.google.com/imgres?imgurl=http://www.blueeyedcurse.com/Images/intestines.gif&amp;imgrefurl=http://profile.myspace.com/index.cfm?fuseaction%3Duser.viewprofile%26friendid%3D23937777&amp;h=260&amp;w=260&amp;sz=14&amp;hl=en&amp;start=2&amp;tbnid=an6bJ2dO67R-oM:&amp;tbnh=112&amp;tbnw=112&amp;prev=/images?q%3Dintestines%26ndsp%3D20%26svnum%3D10%26hl%3Den%26lr%3D%26sa%3DN" TargetMode="External"/><Relationship Id="rId5" Type="http://schemas.openxmlformats.org/officeDocument/2006/relationships/image" Target="../media/image11.jpeg"/><Relationship Id="rId4" Type="http://schemas.openxmlformats.org/officeDocument/2006/relationships/hyperlink" Target="http://images.google.com/imgres?imgurl=http://www.yourdictionary.com/images/ahd/jpg/A4stomac.jpg&amp;imgrefurl=http://www.yourdictionary.com/ahd/s/s0773300.html&amp;h=490&amp;w=394&amp;sz=24&amp;hl=en&amp;start=1&amp;tbnid=pxBt4_DeaxRSOM:&amp;tbnh=130&amp;tbnw=105&amp;prev=/images?q%3Dstomach%26ndsp%3D20%26svnum%3D10%26hl%3Den%26lr%3D%26sa%3DN" TargetMode="Externa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teachnet.ie/farmnet/images/Digest3.gif&amp;imgrefurl=http://www.teachnet.ie/farmnet/Digestive.htm&amp;h=837&amp;w=699&amp;sz=232&amp;hl=en&amp;start=4&amp;tbnid=3w1uFRwVZsXIyM:&amp;tbnh=144&amp;tbnw=120&amp;prev=/images?q%3Ddigestive%2Bsystem%26ndsp%3D20%26svnum%3D10%26hl%3Den%26lr%3D%26sa%3DN"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F8225A4-BB60-4F4D-8F3F-2F95037C2216}"/>
              </a:ext>
            </a:extLst>
          </p:cNvPr>
          <p:cNvSpPr>
            <a:spLocks noGrp="1" noChangeArrowheads="1"/>
          </p:cNvSpPr>
          <p:nvPr>
            <p:ph type="ctrTitle"/>
          </p:nvPr>
        </p:nvSpPr>
        <p:spPr/>
        <p:txBody>
          <a:bodyPr/>
          <a:lstStyle/>
          <a:p>
            <a:pPr eaLnBrk="1" hangingPunct="1">
              <a:defRPr/>
            </a:pPr>
            <a:r>
              <a:rPr lang="en-US"/>
              <a:t>Body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C3F6C4B-D75E-46D4-B8D3-05857B8F6B49}"/>
              </a:ext>
            </a:extLst>
          </p:cNvPr>
          <p:cNvSpPr>
            <a:spLocks noGrp="1" noChangeArrowheads="1"/>
          </p:cNvSpPr>
          <p:nvPr>
            <p:ph type="title"/>
          </p:nvPr>
        </p:nvSpPr>
        <p:spPr/>
        <p:txBody>
          <a:bodyPr/>
          <a:lstStyle/>
          <a:p>
            <a:pPr eaLnBrk="1" hangingPunct="1">
              <a:defRPr/>
            </a:pPr>
            <a:r>
              <a:rPr lang="en-US"/>
              <a:t>Digestive System</a:t>
            </a:r>
          </a:p>
        </p:txBody>
      </p:sp>
      <p:sp>
        <p:nvSpPr>
          <p:cNvPr id="11267" name="Rectangle 3">
            <a:extLst>
              <a:ext uri="{FF2B5EF4-FFF2-40B4-BE49-F238E27FC236}">
                <a16:creationId xmlns:a16="http://schemas.microsoft.com/office/drawing/2014/main" id="{3C69C86F-7288-415D-9DD7-374B81ADAF50}"/>
              </a:ext>
            </a:extLst>
          </p:cNvPr>
          <p:cNvSpPr>
            <a:spLocks noGrp="1" noChangeArrowheads="1"/>
          </p:cNvSpPr>
          <p:nvPr>
            <p:ph type="body" sz="half" idx="1"/>
          </p:nvPr>
        </p:nvSpPr>
        <p:spPr>
          <a:xfrm>
            <a:off x="457200" y="1600200"/>
            <a:ext cx="5410200" cy="4530725"/>
          </a:xfrm>
        </p:spPr>
        <p:txBody>
          <a:bodyPr/>
          <a:lstStyle/>
          <a:p>
            <a:pPr eaLnBrk="1" hangingPunct="1">
              <a:defRPr/>
            </a:pPr>
            <a:r>
              <a:rPr lang="en-US" sz="2800"/>
              <a:t>The digestive system contributes to homeostasis by regulating the intake of nutrients, breaking down food molecules and absorbing them into the cells, and regulating water intake (large intestine)</a:t>
            </a:r>
          </a:p>
          <a:p>
            <a:pPr eaLnBrk="1" hangingPunct="1">
              <a:buFont typeface="Wingdings" panose="05000000000000000000" pitchFamily="2" charset="2"/>
              <a:buNone/>
              <a:defRPr/>
            </a:pPr>
            <a:endParaRPr lang="en-US" sz="2800"/>
          </a:p>
        </p:txBody>
      </p:sp>
      <p:pic>
        <p:nvPicPr>
          <p:cNvPr id="11269" name="Picture 5" descr="primal_26">
            <a:hlinkClick r:id="rId2"/>
            <a:extLst>
              <a:ext uri="{FF2B5EF4-FFF2-40B4-BE49-F238E27FC236}">
                <a16:creationId xmlns:a16="http://schemas.microsoft.com/office/drawing/2014/main" id="{2900BD4F-8165-421D-9FE0-E29F52D8DD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48363" y="1905000"/>
            <a:ext cx="286702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1269"/>
                                        </p:tgtEl>
                                        <p:attrNameLst>
                                          <p:attrName>style.visibility</p:attrName>
                                        </p:attrNameLst>
                                      </p:cBhvr>
                                      <p:to>
                                        <p:strVal val="visible"/>
                                      </p:to>
                                    </p:set>
                                    <p:anim calcmode="lin" valueType="num">
                                      <p:cBhvr>
                                        <p:cTn id="13" dur="500" fill="hold"/>
                                        <p:tgtEl>
                                          <p:spTgt spid="11269"/>
                                        </p:tgtEl>
                                        <p:attrNameLst>
                                          <p:attrName>ppt_w</p:attrName>
                                        </p:attrNameLst>
                                      </p:cBhvr>
                                      <p:tavLst>
                                        <p:tav tm="0">
                                          <p:val>
                                            <p:fltVal val="0"/>
                                          </p:val>
                                        </p:tav>
                                        <p:tav tm="100000">
                                          <p:val>
                                            <p:strVal val="#ppt_w"/>
                                          </p:val>
                                        </p:tav>
                                      </p:tavLst>
                                    </p:anim>
                                    <p:anim calcmode="lin" valueType="num">
                                      <p:cBhvr>
                                        <p:cTn id="14" dur="500" fill="hold"/>
                                        <p:tgtEl>
                                          <p:spTgt spid="1126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anim calcmode="lin" valueType="num">
                                      <p:cBhvr>
                                        <p:cTn id="19"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79F114D-8B51-4EE9-8D80-BBCE7990CAA1}"/>
              </a:ext>
            </a:extLst>
          </p:cNvPr>
          <p:cNvSpPr>
            <a:spLocks noGrp="1" noChangeArrowheads="1"/>
          </p:cNvSpPr>
          <p:nvPr>
            <p:ph type="title"/>
          </p:nvPr>
        </p:nvSpPr>
        <p:spPr/>
        <p:txBody>
          <a:bodyPr/>
          <a:lstStyle/>
          <a:p>
            <a:pPr eaLnBrk="1" hangingPunct="1">
              <a:defRPr/>
            </a:pPr>
            <a:r>
              <a:rPr lang="en-US"/>
              <a:t>Excretory System</a:t>
            </a:r>
          </a:p>
        </p:txBody>
      </p:sp>
      <p:sp>
        <p:nvSpPr>
          <p:cNvPr id="14339" name="Rectangle 3">
            <a:extLst>
              <a:ext uri="{FF2B5EF4-FFF2-40B4-BE49-F238E27FC236}">
                <a16:creationId xmlns:a16="http://schemas.microsoft.com/office/drawing/2014/main" id="{21FCF2FD-CF86-4BF7-B46B-6D8E281D1704}"/>
              </a:ext>
            </a:extLst>
          </p:cNvPr>
          <p:cNvSpPr>
            <a:spLocks noGrp="1" noChangeArrowheads="1"/>
          </p:cNvSpPr>
          <p:nvPr>
            <p:ph type="body" sz="half" idx="1"/>
          </p:nvPr>
        </p:nvSpPr>
        <p:spPr/>
        <p:txBody>
          <a:bodyPr/>
          <a:lstStyle/>
          <a:p>
            <a:pPr eaLnBrk="1" hangingPunct="1">
              <a:defRPr/>
            </a:pPr>
            <a:r>
              <a:rPr lang="en-US" sz="2800"/>
              <a:t>The major organs of the excretory system include the kidneys, liver, bladder, colon, rectum, lungs, and skin</a:t>
            </a:r>
          </a:p>
        </p:txBody>
      </p:sp>
      <p:pic>
        <p:nvPicPr>
          <p:cNvPr id="14341" name="Picture 5" descr="overview_kidney">
            <a:hlinkClick r:id="rId2"/>
            <a:extLst>
              <a:ext uri="{FF2B5EF4-FFF2-40B4-BE49-F238E27FC236}">
                <a16:creationId xmlns:a16="http://schemas.microsoft.com/office/drawing/2014/main" id="{7E20395A-E994-4B19-B70B-04BD6CE930E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162800" y="990600"/>
            <a:ext cx="17526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4" name="Picture 8" descr="liver">
            <a:hlinkClick r:id="rId4"/>
            <a:extLst>
              <a:ext uri="{FF2B5EF4-FFF2-40B4-BE49-F238E27FC236}">
                <a16:creationId xmlns:a16="http://schemas.microsoft.com/office/drawing/2014/main" id="{23ECC375-3F2A-4739-9A7C-BB20188FFE69}"/>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724400" y="5181600"/>
            <a:ext cx="2133600" cy="1406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9" name="Picture 13" descr="CDR0000415500">
            <a:hlinkClick r:id="rId6"/>
            <a:extLst>
              <a:ext uri="{FF2B5EF4-FFF2-40B4-BE49-F238E27FC236}">
                <a16:creationId xmlns:a16="http://schemas.microsoft.com/office/drawing/2014/main" id="{EE1829FC-422B-44E1-8FB7-5E243A23C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447800"/>
            <a:ext cx="20574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5" descr="bladder1">
            <a:hlinkClick r:id="rId8"/>
            <a:extLst>
              <a:ext uri="{FF2B5EF4-FFF2-40B4-BE49-F238E27FC236}">
                <a16:creationId xmlns:a16="http://schemas.microsoft.com/office/drawing/2014/main" id="{8A2C1505-3870-446C-9A15-1993E43AF3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6600" y="2971800"/>
            <a:ext cx="182880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17" descr="rectum">
            <a:hlinkClick r:id="rId10"/>
            <a:extLst>
              <a:ext uri="{FF2B5EF4-FFF2-40B4-BE49-F238E27FC236}">
                <a16:creationId xmlns:a16="http://schemas.microsoft.com/office/drawing/2014/main" id="{07AB461E-E9AF-4081-AD9F-D711E58469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0600" y="3276600"/>
            <a:ext cx="21336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Picture 19" descr="skin">
            <a:hlinkClick r:id="rId12"/>
            <a:extLst>
              <a:ext uri="{FF2B5EF4-FFF2-40B4-BE49-F238E27FC236}">
                <a16:creationId xmlns:a16="http://schemas.microsoft.com/office/drawing/2014/main" id="{D02F8B5B-7C3B-44CD-8B3B-6CCF832F689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6288" y="4495800"/>
            <a:ext cx="178911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7" name="Picture 21" descr="photo of lungs with labels of components">
            <a:extLst>
              <a:ext uri="{FF2B5EF4-FFF2-40B4-BE49-F238E27FC236}">
                <a16:creationId xmlns:a16="http://schemas.microsoft.com/office/drawing/2014/main" id="{B0FA6632-0D4B-43B3-B7E1-DDE26FB1BED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90800" y="4572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dissolve">
                                      <p:cBhvr>
                                        <p:cTn id="12" dur="500"/>
                                        <p:tgtEl>
                                          <p:spTgt spid="14349"/>
                                        </p:tgtEl>
                                      </p:cBhvr>
                                    </p:animEffect>
                                  </p:childTnLst>
                                </p:cTn>
                              </p:par>
                              <p:par>
                                <p:cTn id="13" presetID="9"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animEffect transition="in" filter="dissolve">
                                      <p:cBhvr>
                                        <p:cTn id="15" dur="500"/>
                                        <p:tgtEl>
                                          <p:spTgt spid="14341"/>
                                        </p:tgtEl>
                                      </p:cBhvr>
                                    </p:animEffect>
                                  </p:childTnLst>
                                </p:cTn>
                              </p:par>
                              <p:par>
                                <p:cTn id="16" presetID="9" presetClass="entr" presetSubtype="0" fill="hold" nodeType="withEffect">
                                  <p:stCondLst>
                                    <p:cond delay="0"/>
                                  </p:stCondLst>
                                  <p:childTnLst>
                                    <p:set>
                                      <p:cBhvr>
                                        <p:cTn id="17" dur="1" fill="hold">
                                          <p:stCondLst>
                                            <p:cond delay="0"/>
                                          </p:stCondLst>
                                        </p:cTn>
                                        <p:tgtEl>
                                          <p:spTgt spid="14353"/>
                                        </p:tgtEl>
                                        <p:attrNameLst>
                                          <p:attrName>style.visibility</p:attrName>
                                        </p:attrNameLst>
                                      </p:cBhvr>
                                      <p:to>
                                        <p:strVal val="visible"/>
                                      </p:to>
                                    </p:set>
                                    <p:animEffect transition="in" filter="dissolve">
                                      <p:cBhvr>
                                        <p:cTn id="18" dur="500"/>
                                        <p:tgtEl>
                                          <p:spTgt spid="14353"/>
                                        </p:tgtEl>
                                      </p:cBhvr>
                                    </p:animEffect>
                                  </p:childTnLst>
                                </p:cTn>
                              </p:par>
                              <p:par>
                                <p:cTn id="19" presetID="9" presetClass="entr" presetSubtype="0" fill="hold" nodeType="withEffect">
                                  <p:stCondLst>
                                    <p:cond delay="0"/>
                                  </p:stCondLst>
                                  <p:childTnLst>
                                    <p:set>
                                      <p:cBhvr>
                                        <p:cTn id="20" dur="1" fill="hold">
                                          <p:stCondLst>
                                            <p:cond delay="0"/>
                                          </p:stCondLst>
                                        </p:cTn>
                                        <p:tgtEl>
                                          <p:spTgt spid="14351"/>
                                        </p:tgtEl>
                                        <p:attrNameLst>
                                          <p:attrName>style.visibility</p:attrName>
                                        </p:attrNameLst>
                                      </p:cBhvr>
                                      <p:to>
                                        <p:strVal val="visible"/>
                                      </p:to>
                                    </p:set>
                                    <p:animEffect transition="in" filter="dissolve">
                                      <p:cBhvr>
                                        <p:cTn id="21" dur="500"/>
                                        <p:tgtEl>
                                          <p:spTgt spid="14351"/>
                                        </p:tgtEl>
                                      </p:cBhvr>
                                    </p:animEffect>
                                  </p:childTnLst>
                                </p:cTn>
                              </p:par>
                              <p:par>
                                <p:cTn id="22" presetID="9" presetClass="entr" presetSubtype="0" fill="hold" nodeType="withEffect">
                                  <p:stCondLst>
                                    <p:cond delay="0"/>
                                  </p:stCondLst>
                                  <p:childTnLst>
                                    <p:set>
                                      <p:cBhvr>
                                        <p:cTn id="23" dur="1" fill="hold">
                                          <p:stCondLst>
                                            <p:cond delay="0"/>
                                          </p:stCondLst>
                                        </p:cTn>
                                        <p:tgtEl>
                                          <p:spTgt spid="14355"/>
                                        </p:tgtEl>
                                        <p:attrNameLst>
                                          <p:attrName>style.visibility</p:attrName>
                                        </p:attrNameLst>
                                      </p:cBhvr>
                                      <p:to>
                                        <p:strVal val="visible"/>
                                      </p:to>
                                    </p:set>
                                    <p:animEffect transition="in" filter="dissolve">
                                      <p:cBhvr>
                                        <p:cTn id="24" dur="500"/>
                                        <p:tgtEl>
                                          <p:spTgt spid="14355"/>
                                        </p:tgtEl>
                                      </p:cBhvr>
                                    </p:animEffect>
                                  </p:childTnLst>
                                </p:cTn>
                              </p:par>
                              <p:par>
                                <p:cTn id="25" presetID="9" presetClass="entr" presetSubtype="0" fill="hold" nodeType="withEffect">
                                  <p:stCondLst>
                                    <p:cond delay="0"/>
                                  </p:stCondLst>
                                  <p:childTnLst>
                                    <p:set>
                                      <p:cBhvr>
                                        <p:cTn id="26" dur="1" fill="hold">
                                          <p:stCondLst>
                                            <p:cond delay="0"/>
                                          </p:stCondLst>
                                        </p:cTn>
                                        <p:tgtEl>
                                          <p:spTgt spid="14344"/>
                                        </p:tgtEl>
                                        <p:attrNameLst>
                                          <p:attrName>style.visibility</p:attrName>
                                        </p:attrNameLst>
                                      </p:cBhvr>
                                      <p:to>
                                        <p:strVal val="visible"/>
                                      </p:to>
                                    </p:set>
                                    <p:animEffect transition="in" filter="dissolve">
                                      <p:cBhvr>
                                        <p:cTn id="27" dur="500"/>
                                        <p:tgtEl>
                                          <p:spTgt spid="14344"/>
                                        </p:tgtEl>
                                      </p:cBhvr>
                                    </p:animEffect>
                                  </p:childTnLst>
                                </p:cTn>
                              </p:par>
                              <p:par>
                                <p:cTn id="28" presetID="9" presetClass="entr" presetSubtype="0" fill="hold" nodeType="withEffect">
                                  <p:stCondLst>
                                    <p:cond delay="0"/>
                                  </p:stCondLst>
                                  <p:childTnLst>
                                    <p:set>
                                      <p:cBhvr>
                                        <p:cTn id="29" dur="1" fill="hold">
                                          <p:stCondLst>
                                            <p:cond delay="0"/>
                                          </p:stCondLst>
                                        </p:cTn>
                                        <p:tgtEl>
                                          <p:spTgt spid="14357"/>
                                        </p:tgtEl>
                                        <p:attrNameLst>
                                          <p:attrName>style.visibility</p:attrName>
                                        </p:attrNameLst>
                                      </p:cBhvr>
                                      <p:to>
                                        <p:strVal val="visible"/>
                                      </p:to>
                                    </p:set>
                                    <p:animEffect transition="in" filter="dissolve">
                                      <p:cBhvr>
                                        <p:cTn id="30" dur="500"/>
                                        <p:tgtEl>
                                          <p:spTgt spid="1435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339">
                                            <p:txEl>
                                              <p:pRg st="0" end="0"/>
                                            </p:txEl>
                                          </p:spTgt>
                                        </p:tgtEl>
                                        <p:attrNameLst>
                                          <p:attrName>style.visibility</p:attrName>
                                        </p:attrNameLst>
                                      </p:cBhvr>
                                      <p:to>
                                        <p:strVal val="visible"/>
                                      </p:to>
                                    </p:set>
                                    <p:animEffect transition="in" filter="dissolve">
                                      <p:cBhvr>
                                        <p:cTn id="35" dur="5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1D5761A-9CEC-4A43-9797-1A2F1BA063A2}"/>
              </a:ext>
            </a:extLst>
          </p:cNvPr>
          <p:cNvSpPr>
            <a:spLocks noGrp="1" noChangeArrowheads="1"/>
          </p:cNvSpPr>
          <p:nvPr>
            <p:ph type="title"/>
          </p:nvPr>
        </p:nvSpPr>
        <p:spPr/>
        <p:txBody>
          <a:bodyPr/>
          <a:lstStyle/>
          <a:p>
            <a:pPr eaLnBrk="1" hangingPunct="1">
              <a:defRPr/>
            </a:pPr>
            <a:r>
              <a:rPr lang="en-US"/>
              <a:t>Excretory System</a:t>
            </a:r>
          </a:p>
        </p:txBody>
      </p:sp>
      <p:sp>
        <p:nvSpPr>
          <p:cNvPr id="12291" name="Rectangle 3">
            <a:extLst>
              <a:ext uri="{FF2B5EF4-FFF2-40B4-BE49-F238E27FC236}">
                <a16:creationId xmlns:a16="http://schemas.microsoft.com/office/drawing/2014/main" id="{D30A6C62-C646-40D2-8E57-DF6C3B7F6B5A}"/>
              </a:ext>
            </a:extLst>
          </p:cNvPr>
          <p:cNvSpPr>
            <a:spLocks noGrp="1" noChangeArrowheads="1"/>
          </p:cNvSpPr>
          <p:nvPr>
            <p:ph type="body" sz="half" idx="1"/>
          </p:nvPr>
        </p:nvSpPr>
        <p:spPr/>
        <p:txBody>
          <a:bodyPr/>
          <a:lstStyle/>
          <a:p>
            <a:pPr eaLnBrk="1" hangingPunct="1">
              <a:defRPr/>
            </a:pPr>
            <a:r>
              <a:rPr lang="en-US" sz="2800"/>
              <a:t>The excretory systems removes waste from the body</a:t>
            </a:r>
          </a:p>
        </p:txBody>
      </p:sp>
      <p:pic>
        <p:nvPicPr>
          <p:cNvPr id="12297" name="Picture 9" descr="slide0007_image008">
            <a:extLst>
              <a:ext uri="{FF2B5EF4-FFF2-40B4-BE49-F238E27FC236}">
                <a16:creationId xmlns:a16="http://schemas.microsoft.com/office/drawing/2014/main" id="{F3E5460B-C682-4F48-8840-4FF3D1A40299}"/>
              </a:ext>
            </a:extLst>
          </p:cNvPr>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029200" y="1641475"/>
            <a:ext cx="3062288"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dissolve">
                                      <p:cBhvr>
                                        <p:cTn id="12" dur="500"/>
                                        <p:tgtEl>
                                          <p:spTgt spid="122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1">
                                            <p:txEl>
                                              <p:pRg st="0" end="0"/>
                                            </p:txEl>
                                          </p:spTgt>
                                        </p:tgtEl>
                                        <p:attrNameLst>
                                          <p:attrName>style.visibility</p:attrName>
                                        </p:attrNameLst>
                                      </p:cBhvr>
                                      <p:to>
                                        <p:strVal val="visible"/>
                                      </p:to>
                                    </p:set>
                                    <p:animEffect transition="in" filter="dissolve">
                                      <p:cBhvr>
                                        <p:cTn id="1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CAF9C40-9F93-480F-B751-60F845664AF9}"/>
              </a:ext>
            </a:extLst>
          </p:cNvPr>
          <p:cNvSpPr>
            <a:spLocks noGrp="1" noChangeArrowheads="1"/>
          </p:cNvSpPr>
          <p:nvPr>
            <p:ph type="title"/>
          </p:nvPr>
        </p:nvSpPr>
        <p:spPr/>
        <p:txBody>
          <a:bodyPr/>
          <a:lstStyle/>
          <a:p>
            <a:pPr eaLnBrk="1" hangingPunct="1">
              <a:defRPr/>
            </a:pPr>
            <a:r>
              <a:rPr lang="en-US"/>
              <a:t>Excretory System</a:t>
            </a:r>
          </a:p>
        </p:txBody>
      </p:sp>
      <p:sp>
        <p:nvSpPr>
          <p:cNvPr id="13315" name="Rectangle 3">
            <a:extLst>
              <a:ext uri="{FF2B5EF4-FFF2-40B4-BE49-F238E27FC236}">
                <a16:creationId xmlns:a16="http://schemas.microsoft.com/office/drawing/2014/main" id="{DD81E7A7-6962-45EF-8AD2-5D22902E3975}"/>
              </a:ext>
            </a:extLst>
          </p:cNvPr>
          <p:cNvSpPr>
            <a:spLocks noGrp="1" noChangeArrowheads="1"/>
          </p:cNvSpPr>
          <p:nvPr>
            <p:ph type="body" sz="half" idx="1"/>
          </p:nvPr>
        </p:nvSpPr>
        <p:spPr>
          <a:xfrm>
            <a:off x="0" y="1600200"/>
            <a:ext cx="5105400" cy="5257800"/>
          </a:xfrm>
        </p:spPr>
        <p:txBody>
          <a:bodyPr/>
          <a:lstStyle/>
          <a:p>
            <a:pPr eaLnBrk="1" hangingPunct="1">
              <a:defRPr/>
            </a:pPr>
            <a:r>
              <a:rPr lang="en-US" sz="2400"/>
              <a:t>The excretory system helps maintain homeostasis by removing all waste material from the body; the skin sweats (which also helps to cool the body); the kidneys filter chemicals in the blood; the liver filters toxins and acids from the blood; and the colon allows solid waste to pass from the body</a:t>
            </a:r>
          </a:p>
        </p:txBody>
      </p:sp>
      <p:pic>
        <p:nvPicPr>
          <p:cNvPr id="13321" name="Picture 9" descr="uchr_02_img0199">
            <a:extLst>
              <a:ext uri="{FF2B5EF4-FFF2-40B4-BE49-F238E27FC236}">
                <a16:creationId xmlns:a16="http://schemas.microsoft.com/office/drawing/2014/main" id="{87687E6B-C5A5-4F7D-A128-DFF5E93AA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33242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321"/>
                                        </p:tgtEl>
                                        <p:attrNameLst>
                                          <p:attrName>style.visibility</p:attrName>
                                        </p:attrNameLst>
                                      </p:cBhvr>
                                      <p:to>
                                        <p:strVal val="visible"/>
                                      </p:to>
                                    </p:set>
                                    <p:animEffect transition="in" filter="dissolve">
                                      <p:cBhvr>
                                        <p:cTn id="12" dur="500"/>
                                        <p:tgtEl>
                                          <p:spTgt spid="133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0" end="0"/>
                                            </p:txEl>
                                          </p:spTgt>
                                        </p:tgtEl>
                                        <p:attrNameLst>
                                          <p:attrName>style.visibility</p:attrName>
                                        </p:attrNameLst>
                                      </p:cBhvr>
                                      <p:to>
                                        <p:strVal val="visible"/>
                                      </p:to>
                                    </p:set>
                                    <p:animEffect transition="in" filter="dissolve">
                                      <p:cBhvr>
                                        <p:cTn id="1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F7A5C2-4161-40B9-A7A7-49772D4927F6}"/>
              </a:ext>
            </a:extLst>
          </p:cNvPr>
          <p:cNvSpPr>
            <a:spLocks noGrp="1" noChangeArrowheads="1"/>
          </p:cNvSpPr>
          <p:nvPr>
            <p:ph type="title"/>
          </p:nvPr>
        </p:nvSpPr>
        <p:spPr/>
        <p:txBody>
          <a:bodyPr/>
          <a:lstStyle/>
          <a:p>
            <a:pPr eaLnBrk="1" hangingPunct="1">
              <a:defRPr/>
            </a:pPr>
            <a:r>
              <a:rPr lang="en-US"/>
              <a:t>Respiratory System</a:t>
            </a:r>
          </a:p>
        </p:txBody>
      </p:sp>
      <p:sp>
        <p:nvSpPr>
          <p:cNvPr id="15363" name="Rectangle 3">
            <a:extLst>
              <a:ext uri="{FF2B5EF4-FFF2-40B4-BE49-F238E27FC236}">
                <a16:creationId xmlns:a16="http://schemas.microsoft.com/office/drawing/2014/main" id="{10C568AC-4796-48D6-AC68-0B56E1239965}"/>
              </a:ext>
            </a:extLst>
          </p:cNvPr>
          <p:cNvSpPr>
            <a:spLocks noGrp="1" noChangeArrowheads="1"/>
          </p:cNvSpPr>
          <p:nvPr>
            <p:ph type="body" sz="half" idx="1"/>
          </p:nvPr>
        </p:nvSpPr>
        <p:spPr/>
        <p:txBody>
          <a:bodyPr/>
          <a:lstStyle/>
          <a:p>
            <a:pPr eaLnBrk="1" hangingPunct="1">
              <a:defRPr/>
            </a:pPr>
            <a:r>
              <a:rPr lang="en-US" sz="2800"/>
              <a:t>The major organs of the respiratory system include the lungs</a:t>
            </a:r>
          </a:p>
        </p:txBody>
      </p:sp>
      <p:pic>
        <p:nvPicPr>
          <p:cNvPr id="15371" name="Picture 11" descr="lungs">
            <a:extLst>
              <a:ext uri="{FF2B5EF4-FFF2-40B4-BE49-F238E27FC236}">
                <a16:creationId xmlns:a16="http://schemas.microsoft.com/office/drawing/2014/main" id="{98F852ED-CD3C-4E29-8F2D-28124FEC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1162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strVal val="#ppt_w+.3"/>
                                          </p:val>
                                        </p:tav>
                                        <p:tav tm="100000">
                                          <p:val>
                                            <p:strVal val="#ppt_w"/>
                                          </p:val>
                                        </p:tav>
                                      </p:tavLst>
                                    </p:anim>
                                    <p:anim calcmode="lin" valueType="num">
                                      <p:cBhvr>
                                        <p:cTn id="8" dur="1000" fill="hold"/>
                                        <p:tgtEl>
                                          <p:spTgt spid="15362"/>
                                        </p:tgtEl>
                                        <p:attrNameLst>
                                          <p:attrName>ppt_h</p:attrName>
                                        </p:attrNameLst>
                                      </p:cBhvr>
                                      <p:tavLst>
                                        <p:tav tm="0">
                                          <p:val>
                                            <p:strVal val="#ppt_h"/>
                                          </p:val>
                                        </p:tav>
                                        <p:tav tm="100000">
                                          <p:val>
                                            <p:strVal val="#ppt_h"/>
                                          </p:val>
                                        </p:tav>
                                      </p:tavLst>
                                    </p:anim>
                                    <p:animEffect transition="in" filter="fade">
                                      <p:cBhvr>
                                        <p:cTn id="9" dur="1000"/>
                                        <p:tgtEl>
                                          <p:spTgt spid="153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5371"/>
                                        </p:tgtEl>
                                        <p:attrNameLst>
                                          <p:attrName>style.visibility</p:attrName>
                                        </p:attrNameLst>
                                      </p:cBhvr>
                                      <p:to>
                                        <p:strVal val="visible"/>
                                      </p:to>
                                    </p:set>
                                    <p:anim calcmode="lin" valueType="num">
                                      <p:cBhvr>
                                        <p:cTn id="14" dur="1000" fill="hold"/>
                                        <p:tgtEl>
                                          <p:spTgt spid="15371"/>
                                        </p:tgtEl>
                                        <p:attrNameLst>
                                          <p:attrName>ppt_w</p:attrName>
                                        </p:attrNameLst>
                                      </p:cBhvr>
                                      <p:tavLst>
                                        <p:tav tm="0">
                                          <p:val>
                                            <p:strVal val="#ppt_w+.3"/>
                                          </p:val>
                                        </p:tav>
                                        <p:tav tm="100000">
                                          <p:val>
                                            <p:strVal val="#ppt_w"/>
                                          </p:val>
                                        </p:tav>
                                      </p:tavLst>
                                    </p:anim>
                                    <p:anim calcmode="lin" valueType="num">
                                      <p:cBhvr>
                                        <p:cTn id="15" dur="1000" fill="hold"/>
                                        <p:tgtEl>
                                          <p:spTgt spid="15371"/>
                                        </p:tgtEl>
                                        <p:attrNameLst>
                                          <p:attrName>ppt_h</p:attrName>
                                        </p:attrNameLst>
                                      </p:cBhvr>
                                      <p:tavLst>
                                        <p:tav tm="0">
                                          <p:val>
                                            <p:strVal val="#ppt_h"/>
                                          </p:val>
                                        </p:tav>
                                        <p:tav tm="100000">
                                          <p:val>
                                            <p:strVal val="#ppt_h"/>
                                          </p:val>
                                        </p:tav>
                                      </p:tavLst>
                                    </p:anim>
                                    <p:animEffect transition="in" filter="fade">
                                      <p:cBhvr>
                                        <p:cTn id="16" dur="1000"/>
                                        <p:tgtEl>
                                          <p:spTgt spid="153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363">
                                            <p:txEl>
                                              <p:pRg st="0" end="0"/>
                                            </p:txEl>
                                          </p:spTgt>
                                        </p:tgtEl>
                                        <p:attrNameLst>
                                          <p:attrName>style.visibility</p:attrName>
                                        </p:attrNameLst>
                                      </p:cBhvr>
                                      <p:to>
                                        <p:strVal val="visible"/>
                                      </p:to>
                                    </p:set>
                                    <p:anim calcmode="lin" valueType="num">
                                      <p:cBhvr>
                                        <p:cTn id="21" dur="1000" fill="hold"/>
                                        <p:tgtEl>
                                          <p:spTgt spid="1536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BDD6763-5B06-438C-9528-90A9D7933D3D}"/>
              </a:ext>
            </a:extLst>
          </p:cNvPr>
          <p:cNvSpPr>
            <a:spLocks noGrp="1" noChangeArrowheads="1"/>
          </p:cNvSpPr>
          <p:nvPr>
            <p:ph type="title"/>
          </p:nvPr>
        </p:nvSpPr>
        <p:spPr/>
        <p:txBody>
          <a:bodyPr/>
          <a:lstStyle/>
          <a:p>
            <a:pPr eaLnBrk="1" hangingPunct="1">
              <a:defRPr/>
            </a:pPr>
            <a:r>
              <a:rPr lang="en-US"/>
              <a:t>Respiratory System</a:t>
            </a:r>
          </a:p>
        </p:txBody>
      </p:sp>
      <p:sp>
        <p:nvSpPr>
          <p:cNvPr id="16387" name="Rectangle 3">
            <a:extLst>
              <a:ext uri="{FF2B5EF4-FFF2-40B4-BE49-F238E27FC236}">
                <a16:creationId xmlns:a16="http://schemas.microsoft.com/office/drawing/2014/main" id="{4BF42165-DE29-4994-B1A2-13D187686D9F}"/>
              </a:ext>
            </a:extLst>
          </p:cNvPr>
          <p:cNvSpPr>
            <a:spLocks noGrp="1" noChangeArrowheads="1"/>
          </p:cNvSpPr>
          <p:nvPr>
            <p:ph type="body" sz="half" idx="1"/>
          </p:nvPr>
        </p:nvSpPr>
        <p:spPr/>
        <p:txBody>
          <a:bodyPr/>
          <a:lstStyle/>
          <a:p>
            <a:pPr eaLnBrk="1" hangingPunct="1">
              <a:defRPr/>
            </a:pPr>
            <a:r>
              <a:rPr lang="en-US" sz="2800"/>
              <a:t>The respiratory system moves oxygen into the body while removing carbon dioxide (CO</a:t>
            </a:r>
            <a:r>
              <a:rPr lang="en-US" sz="2800" baseline="-25000"/>
              <a:t>2</a:t>
            </a:r>
            <a:r>
              <a:rPr lang="en-US" sz="2800"/>
              <a:t>) from the body</a:t>
            </a:r>
          </a:p>
        </p:txBody>
      </p:sp>
      <p:pic>
        <p:nvPicPr>
          <p:cNvPr id="16388" name="Picture 4" descr="humrespsys_1">
            <a:extLst>
              <a:ext uri="{FF2B5EF4-FFF2-40B4-BE49-F238E27FC236}">
                <a16:creationId xmlns:a16="http://schemas.microsoft.com/office/drawing/2014/main" id="{151DF2F5-772A-4BB8-A472-18B8CCD39E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2147888"/>
            <a:ext cx="4038600" cy="3435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strVal val="#ppt_w+.3"/>
                                          </p:val>
                                        </p:tav>
                                        <p:tav tm="100000">
                                          <p:val>
                                            <p:strVal val="#ppt_w"/>
                                          </p:val>
                                        </p:tav>
                                      </p:tavLst>
                                    </p:anim>
                                    <p:anim calcmode="lin" valueType="num">
                                      <p:cBhvr>
                                        <p:cTn id="8" dur="1000" fill="hold"/>
                                        <p:tgtEl>
                                          <p:spTgt spid="16386"/>
                                        </p:tgtEl>
                                        <p:attrNameLst>
                                          <p:attrName>ppt_h</p:attrName>
                                        </p:attrNameLst>
                                      </p:cBhvr>
                                      <p:tavLst>
                                        <p:tav tm="0">
                                          <p:val>
                                            <p:strVal val="#ppt_h"/>
                                          </p:val>
                                        </p:tav>
                                        <p:tav tm="100000">
                                          <p:val>
                                            <p:strVal val="#ppt_h"/>
                                          </p:val>
                                        </p:tav>
                                      </p:tavLst>
                                    </p:anim>
                                    <p:animEffect transition="in" filter="fade">
                                      <p:cBhvr>
                                        <p:cTn id="9" dur="1000"/>
                                        <p:tgtEl>
                                          <p:spTgt spid="16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1000" fill="hold"/>
                                        <p:tgtEl>
                                          <p:spTgt spid="16388"/>
                                        </p:tgtEl>
                                        <p:attrNameLst>
                                          <p:attrName>ppt_w</p:attrName>
                                        </p:attrNameLst>
                                      </p:cBhvr>
                                      <p:tavLst>
                                        <p:tav tm="0">
                                          <p:val>
                                            <p:strVal val="#ppt_w+.3"/>
                                          </p:val>
                                        </p:tav>
                                        <p:tav tm="100000">
                                          <p:val>
                                            <p:strVal val="#ppt_w"/>
                                          </p:val>
                                        </p:tav>
                                      </p:tavLst>
                                    </p:anim>
                                    <p:anim calcmode="lin" valueType="num">
                                      <p:cBhvr>
                                        <p:cTn id="15" dur="1000" fill="hold"/>
                                        <p:tgtEl>
                                          <p:spTgt spid="16388"/>
                                        </p:tgtEl>
                                        <p:attrNameLst>
                                          <p:attrName>ppt_h</p:attrName>
                                        </p:attrNameLst>
                                      </p:cBhvr>
                                      <p:tavLst>
                                        <p:tav tm="0">
                                          <p:val>
                                            <p:strVal val="#ppt_h"/>
                                          </p:val>
                                        </p:tav>
                                        <p:tav tm="100000">
                                          <p:val>
                                            <p:strVal val="#ppt_h"/>
                                          </p:val>
                                        </p:tav>
                                      </p:tavLst>
                                    </p:anim>
                                    <p:animEffect transition="in" filter="fade">
                                      <p:cBhvr>
                                        <p:cTn id="16" dur="1000"/>
                                        <p:tgtEl>
                                          <p:spTgt spid="163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6387">
                                            <p:txEl>
                                              <p:pRg st="0" end="0"/>
                                            </p:txEl>
                                          </p:spTgt>
                                        </p:tgtEl>
                                        <p:attrNameLst>
                                          <p:attrName>style.visibility</p:attrName>
                                        </p:attrNameLst>
                                      </p:cBhvr>
                                      <p:to>
                                        <p:strVal val="visible"/>
                                      </p:to>
                                    </p:set>
                                    <p:anim calcmode="lin" valueType="num">
                                      <p:cBhvr>
                                        <p:cTn id="21" dur="1000" fill="hold"/>
                                        <p:tgtEl>
                                          <p:spTgt spid="16387">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638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4B00923-F7E9-495E-9B84-BB1915DAE627}"/>
              </a:ext>
            </a:extLst>
          </p:cNvPr>
          <p:cNvSpPr>
            <a:spLocks noGrp="1" noChangeArrowheads="1"/>
          </p:cNvSpPr>
          <p:nvPr>
            <p:ph type="title"/>
          </p:nvPr>
        </p:nvSpPr>
        <p:spPr/>
        <p:txBody>
          <a:bodyPr/>
          <a:lstStyle/>
          <a:p>
            <a:pPr eaLnBrk="1" hangingPunct="1">
              <a:defRPr/>
            </a:pPr>
            <a:r>
              <a:rPr lang="en-US"/>
              <a:t>Respiratory System</a:t>
            </a:r>
          </a:p>
        </p:txBody>
      </p:sp>
      <p:sp>
        <p:nvSpPr>
          <p:cNvPr id="46083" name="Rectangle 3">
            <a:extLst>
              <a:ext uri="{FF2B5EF4-FFF2-40B4-BE49-F238E27FC236}">
                <a16:creationId xmlns:a16="http://schemas.microsoft.com/office/drawing/2014/main" id="{39811A1B-0931-41EC-A133-A7A50805B853}"/>
              </a:ext>
            </a:extLst>
          </p:cNvPr>
          <p:cNvSpPr>
            <a:spLocks noGrp="1" noChangeArrowheads="1"/>
          </p:cNvSpPr>
          <p:nvPr>
            <p:ph type="body" sz="half" idx="1"/>
          </p:nvPr>
        </p:nvSpPr>
        <p:spPr/>
        <p:txBody>
          <a:bodyPr/>
          <a:lstStyle/>
          <a:p>
            <a:pPr eaLnBrk="1" hangingPunct="1">
              <a:defRPr/>
            </a:pPr>
            <a:r>
              <a:rPr lang="en-US" sz="2800"/>
              <a:t>The respiratory system helps maintain homeostasis by bringing in necessary levels of oxygen while removing harmful CO</a:t>
            </a:r>
            <a:r>
              <a:rPr lang="en-US" sz="2800" baseline="-25000"/>
              <a:t>2</a:t>
            </a:r>
          </a:p>
        </p:txBody>
      </p:sp>
      <p:pic>
        <p:nvPicPr>
          <p:cNvPr id="46085" name="Picture 5" descr="understanding_asthma_diagram">
            <a:extLst>
              <a:ext uri="{FF2B5EF4-FFF2-40B4-BE49-F238E27FC236}">
                <a16:creationId xmlns:a16="http://schemas.microsoft.com/office/drawing/2014/main" id="{B836E9B0-2941-45BD-90BC-37E13F98DE5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1600200"/>
            <a:ext cx="2982913"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strVal val="#ppt_w+.3"/>
                                          </p:val>
                                        </p:tav>
                                        <p:tav tm="100000">
                                          <p:val>
                                            <p:strVal val="#ppt_w"/>
                                          </p:val>
                                        </p:tav>
                                      </p:tavLst>
                                    </p:anim>
                                    <p:anim calcmode="lin" valueType="num">
                                      <p:cBhvr>
                                        <p:cTn id="8" dur="1000" fill="hold"/>
                                        <p:tgtEl>
                                          <p:spTgt spid="46082"/>
                                        </p:tgtEl>
                                        <p:attrNameLst>
                                          <p:attrName>ppt_h</p:attrName>
                                        </p:attrNameLst>
                                      </p:cBhvr>
                                      <p:tavLst>
                                        <p:tav tm="0">
                                          <p:val>
                                            <p:strVal val="#ppt_h"/>
                                          </p:val>
                                        </p:tav>
                                        <p:tav tm="100000">
                                          <p:val>
                                            <p:strVal val="#ppt_h"/>
                                          </p:val>
                                        </p:tav>
                                      </p:tavLst>
                                    </p:anim>
                                    <p:animEffect transition="in" filter="fade">
                                      <p:cBhvr>
                                        <p:cTn id="9" dur="1000"/>
                                        <p:tgtEl>
                                          <p:spTgt spid="460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6085"/>
                                        </p:tgtEl>
                                        <p:attrNameLst>
                                          <p:attrName>style.visibility</p:attrName>
                                        </p:attrNameLst>
                                      </p:cBhvr>
                                      <p:to>
                                        <p:strVal val="visible"/>
                                      </p:to>
                                    </p:set>
                                    <p:anim calcmode="lin" valueType="num">
                                      <p:cBhvr>
                                        <p:cTn id="14" dur="1000" fill="hold"/>
                                        <p:tgtEl>
                                          <p:spTgt spid="46085"/>
                                        </p:tgtEl>
                                        <p:attrNameLst>
                                          <p:attrName>ppt_w</p:attrName>
                                        </p:attrNameLst>
                                      </p:cBhvr>
                                      <p:tavLst>
                                        <p:tav tm="0">
                                          <p:val>
                                            <p:strVal val="#ppt_w+.3"/>
                                          </p:val>
                                        </p:tav>
                                        <p:tav tm="100000">
                                          <p:val>
                                            <p:strVal val="#ppt_w"/>
                                          </p:val>
                                        </p:tav>
                                      </p:tavLst>
                                    </p:anim>
                                    <p:anim calcmode="lin" valueType="num">
                                      <p:cBhvr>
                                        <p:cTn id="15" dur="1000" fill="hold"/>
                                        <p:tgtEl>
                                          <p:spTgt spid="46085"/>
                                        </p:tgtEl>
                                        <p:attrNameLst>
                                          <p:attrName>ppt_h</p:attrName>
                                        </p:attrNameLst>
                                      </p:cBhvr>
                                      <p:tavLst>
                                        <p:tav tm="0">
                                          <p:val>
                                            <p:strVal val="#ppt_h"/>
                                          </p:val>
                                        </p:tav>
                                        <p:tav tm="100000">
                                          <p:val>
                                            <p:strVal val="#ppt_h"/>
                                          </p:val>
                                        </p:tav>
                                      </p:tavLst>
                                    </p:anim>
                                    <p:animEffect transition="in" filter="fade">
                                      <p:cBhvr>
                                        <p:cTn id="16" dur="1000"/>
                                        <p:tgtEl>
                                          <p:spTgt spid="460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46083">
                                            <p:txEl>
                                              <p:pRg st="0" end="0"/>
                                            </p:txEl>
                                          </p:spTgt>
                                        </p:tgtEl>
                                        <p:attrNameLst>
                                          <p:attrName>style.visibility</p:attrName>
                                        </p:attrNameLst>
                                      </p:cBhvr>
                                      <p:to>
                                        <p:strVal val="visible"/>
                                      </p:to>
                                    </p:set>
                                    <p:anim calcmode="lin" valueType="num">
                                      <p:cBhvr>
                                        <p:cTn id="21" dur="1000" fill="hold"/>
                                        <p:tgtEl>
                                          <p:spTgt spid="46083">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92A616F-112A-4870-9570-DB18CFB8B409}"/>
              </a:ext>
            </a:extLst>
          </p:cNvPr>
          <p:cNvSpPr>
            <a:spLocks noGrp="1" noChangeArrowheads="1"/>
          </p:cNvSpPr>
          <p:nvPr>
            <p:ph type="title"/>
          </p:nvPr>
        </p:nvSpPr>
        <p:spPr/>
        <p:txBody>
          <a:bodyPr/>
          <a:lstStyle/>
          <a:p>
            <a:pPr eaLnBrk="1" hangingPunct="1">
              <a:defRPr/>
            </a:pPr>
            <a:r>
              <a:rPr lang="en-US"/>
              <a:t>Skeletal System</a:t>
            </a:r>
          </a:p>
        </p:txBody>
      </p:sp>
      <p:sp>
        <p:nvSpPr>
          <p:cNvPr id="47107" name="Rectangle 3">
            <a:extLst>
              <a:ext uri="{FF2B5EF4-FFF2-40B4-BE49-F238E27FC236}">
                <a16:creationId xmlns:a16="http://schemas.microsoft.com/office/drawing/2014/main" id="{7BD70739-6E76-4C6A-A168-E1A5D84BA936}"/>
              </a:ext>
            </a:extLst>
          </p:cNvPr>
          <p:cNvSpPr>
            <a:spLocks noGrp="1" noChangeArrowheads="1"/>
          </p:cNvSpPr>
          <p:nvPr>
            <p:ph type="body" sz="half" idx="1"/>
          </p:nvPr>
        </p:nvSpPr>
        <p:spPr/>
        <p:txBody>
          <a:bodyPr/>
          <a:lstStyle/>
          <a:p>
            <a:pPr eaLnBrk="1" hangingPunct="1">
              <a:defRPr/>
            </a:pPr>
            <a:r>
              <a:rPr lang="en-US" sz="2800"/>
              <a:t>The skeletal system is composed of bones</a:t>
            </a:r>
          </a:p>
        </p:txBody>
      </p:sp>
      <p:pic>
        <p:nvPicPr>
          <p:cNvPr id="47113" name="Picture 9" descr="skeleton2">
            <a:extLst>
              <a:ext uri="{FF2B5EF4-FFF2-40B4-BE49-F238E27FC236}">
                <a16:creationId xmlns:a16="http://schemas.microsoft.com/office/drawing/2014/main" id="{9A7FD6FD-2DC3-42F2-AA70-9C3A4222AE7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1797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106"/>
                                        </p:tgtEl>
                                        <p:attrNameLst>
                                          <p:attrName>style.visibility</p:attrName>
                                        </p:attrNameLst>
                                      </p:cBhvr>
                                      <p:to>
                                        <p:strVal val="visible"/>
                                      </p:to>
                                    </p:set>
                                    <p:anim by="(-#ppt_w*2)" calcmode="lin" valueType="num">
                                      <p:cBhvr rctx="PPT">
                                        <p:cTn id="7" dur="250" autoRev="1" fill="hold">
                                          <p:stCondLst>
                                            <p:cond delay="0"/>
                                          </p:stCondLst>
                                        </p:cTn>
                                        <p:tgtEl>
                                          <p:spTgt spid="47106"/>
                                        </p:tgtEl>
                                        <p:attrNameLst>
                                          <p:attrName>ppt_w</p:attrName>
                                        </p:attrNameLst>
                                      </p:cBhvr>
                                    </p:anim>
                                    <p:anim by="(#ppt_w*0.50)" calcmode="lin" valueType="num">
                                      <p:cBhvr>
                                        <p:cTn id="8" dur="250" decel="50000" autoRev="1" fill="hold">
                                          <p:stCondLst>
                                            <p:cond delay="0"/>
                                          </p:stCondLst>
                                        </p:cTn>
                                        <p:tgtEl>
                                          <p:spTgt spid="47106"/>
                                        </p:tgtEl>
                                        <p:attrNameLst>
                                          <p:attrName>ppt_x</p:attrName>
                                        </p:attrNameLst>
                                      </p:cBhvr>
                                    </p:anim>
                                    <p:anim from="(-#ppt_h/2)" to="(#ppt_y)" calcmode="lin" valueType="num">
                                      <p:cBhvr>
                                        <p:cTn id="9" dur="500" fill="hold">
                                          <p:stCondLst>
                                            <p:cond delay="0"/>
                                          </p:stCondLst>
                                        </p:cTn>
                                        <p:tgtEl>
                                          <p:spTgt spid="47106"/>
                                        </p:tgtEl>
                                        <p:attrNameLst>
                                          <p:attrName>ppt_y</p:attrName>
                                        </p:attrNameLst>
                                      </p:cBhvr>
                                    </p:anim>
                                    <p:animRot by="21600000">
                                      <p:cBhvr>
                                        <p:cTn id="10" dur="500" fill="hold">
                                          <p:stCondLst>
                                            <p:cond delay="0"/>
                                          </p:stCondLst>
                                        </p:cTn>
                                        <p:tgtEl>
                                          <p:spTgt spid="4710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7113"/>
                                        </p:tgtEl>
                                        <p:attrNameLst>
                                          <p:attrName>style.visibility</p:attrName>
                                        </p:attrNameLst>
                                      </p:cBhvr>
                                      <p:to>
                                        <p:strVal val="visible"/>
                                      </p:to>
                                    </p:set>
                                    <p:animEffect transition="in" filter="fade">
                                      <p:cBhvr>
                                        <p:cTn id="15" dur="800" decel="100000"/>
                                        <p:tgtEl>
                                          <p:spTgt spid="47113"/>
                                        </p:tgtEl>
                                      </p:cBhvr>
                                    </p:animEffect>
                                    <p:anim calcmode="lin" valueType="num">
                                      <p:cBhvr>
                                        <p:cTn id="16" dur="800" decel="100000" fill="hold"/>
                                        <p:tgtEl>
                                          <p:spTgt spid="47113"/>
                                        </p:tgtEl>
                                        <p:attrNameLst>
                                          <p:attrName>style.rotation</p:attrName>
                                        </p:attrNameLst>
                                      </p:cBhvr>
                                      <p:tavLst>
                                        <p:tav tm="0">
                                          <p:val>
                                            <p:fltVal val="-90"/>
                                          </p:val>
                                        </p:tav>
                                        <p:tav tm="100000">
                                          <p:val>
                                            <p:fltVal val="0"/>
                                          </p:val>
                                        </p:tav>
                                      </p:tavLst>
                                    </p:anim>
                                    <p:anim calcmode="lin" valueType="num">
                                      <p:cBhvr>
                                        <p:cTn id="17" dur="800" decel="100000" fill="hold"/>
                                        <p:tgtEl>
                                          <p:spTgt spid="47113"/>
                                        </p:tgtEl>
                                        <p:attrNameLst>
                                          <p:attrName>ppt_x</p:attrName>
                                        </p:attrNameLst>
                                      </p:cBhvr>
                                      <p:tavLst>
                                        <p:tav tm="0">
                                          <p:val>
                                            <p:strVal val="#ppt_x+0.4"/>
                                          </p:val>
                                        </p:tav>
                                        <p:tav tm="100000">
                                          <p:val>
                                            <p:strVal val="#ppt_x-0.05"/>
                                          </p:val>
                                        </p:tav>
                                      </p:tavLst>
                                    </p:anim>
                                    <p:anim calcmode="lin" valueType="num">
                                      <p:cBhvr>
                                        <p:cTn id="18" dur="800" decel="100000" fill="hold"/>
                                        <p:tgtEl>
                                          <p:spTgt spid="4711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711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711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nodeType="clickEffect">
                                  <p:stCondLst>
                                    <p:cond delay="0"/>
                                  </p:stCondLst>
                                  <p:iterate type="lt">
                                    <p:tmPct val="10000"/>
                                  </p:iterate>
                                  <p:childTnLst>
                                    <p:set>
                                      <p:cBhvr>
                                        <p:cTn id="24" dur="1" fill="hold">
                                          <p:stCondLst>
                                            <p:cond delay="0"/>
                                          </p:stCondLst>
                                        </p:cTn>
                                        <p:tgtEl>
                                          <p:spTgt spid="47107">
                                            <p:txEl>
                                              <p:pRg st="0" end="0"/>
                                            </p:txEl>
                                          </p:spTgt>
                                        </p:tgtEl>
                                        <p:attrNameLst>
                                          <p:attrName>style.visibility</p:attrName>
                                        </p:attrNameLst>
                                      </p:cBhvr>
                                      <p:to>
                                        <p:strVal val="visible"/>
                                      </p:to>
                                    </p:set>
                                    <p:anim by="(-#ppt_w*2)" calcmode="lin" valueType="num">
                                      <p:cBhvr rctx="PPT">
                                        <p:cTn id="25" dur="250" autoRev="1" fill="hold">
                                          <p:stCondLst>
                                            <p:cond delay="0"/>
                                          </p:stCondLst>
                                        </p:cTn>
                                        <p:tgtEl>
                                          <p:spTgt spid="47107">
                                            <p:txEl>
                                              <p:pRg st="0" end="0"/>
                                            </p:txEl>
                                          </p:spTgt>
                                        </p:tgtEl>
                                        <p:attrNameLst>
                                          <p:attrName>ppt_w</p:attrName>
                                        </p:attrNameLst>
                                      </p:cBhvr>
                                    </p:anim>
                                    <p:anim by="(#ppt_w*0.50)" calcmode="lin" valueType="num">
                                      <p:cBhvr>
                                        <p:cTn id="26" dur="250" decel="50000" autoRev="1" fill="hold">
                                          <p:stCondLst>
                                            <p:cond delay="0"/>
                                          </p:stCondLst>
                                        </p:cTn>
                                        <p:tgtEl>
                                          <p:spTgt spid="47107">
                                            <p:txEl>
                                              <p:pRg st="0" end="0"/>
                                            </p:txEl>
                                          </p:spTgt>
                                        </p:tgtEl>
                                        <p:attrNameLst>
                                          <p:attrName>ppt_x</p:attrName>
                                        </p:attrNameLst>
                                      </p:cBhvr>
                                    </p:anim>
                                    <p:anim from="(-#ppt_h/2)" to="(#ppt_y)" calcmode="lin" valueType="num">
                                      <p:cBhvr>
                                        <p:cTn id="27" dur="500" fill="hold">
                                          <p:stCondLst>
                                            <p:cond delay="0"/>
                                          </p:stCondLst>
                                        </p:cTn>
                                        <p:tgtEl>
                                          <p:spTgt spid="47107">
                                            <p:txEl>
                                              <p:pRg st="0" end="0"/>
                                            </p:txEl>
                                          </p:spTgt>
                                        </p:tgtEl>
                                        <p:attrNameLst>
                                          <p:attrName>ppt_y</p:attrName>
                                        </p:attrNameLst>
                                      </p:cBhvr>
                                    </p:anim>
                                    <p:animRot by="21600000">
                                      <p:cBhvr>
                                        <p:cTn id="28" dur="500" fill="hold">
                                          <p:stCondLst>
                                            <p:cond delay="0"/>
                                          </p:stCondLst>
                                        </p:cTn>
                                        <p:tgtEl>
                                          <p:spTgt spid="4710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7323CD4-81FE-4ACB-A0C9-2158C6F09EF2}"/>
              </a:ext>
            </a:extLst>
          </p:cNvPr>
          <p:cNvSpPr>
            <a:spLocks noGrp="1" noChangeArrowheads="1"/>
          </p:cNvSpPr>
          <p:nvPr>
            <p:ph type="title"/>
          </p:nvPr>
        </p:nvSpPr>
        <p:spPr/>
        <p:txBody>
          <a:bodyPr/>
          <a:lstStyle/>
          <a:p>
            <a:pPr eaLnBrk="1" hangingPunct="1">
              <a:defRPr/>
            </a:pPr>
            <a:r>
              <a:rPr lang="en-US"/>
              <a:t>Skeletal System</a:t>
            </a:r>
          </a:p>
        </p:txBody>
      </p:sp>
      <p:sp>
        <p:nvSpPr>
          <p:cNvPr id="48131" name="Rectangle 3">
            <a:extLst>
              <a:ext uri="{FF2B5EF4-FFF2-40B4-BE49-F238E27FC236}">
                <a16:creationId xmlns:a16="http://schemas.microsoft.com/office/drawing/2014/main" id="{37C84459-E9B8-47A0-B8B5-EF39F0FB9CCD}"/>
              </a:ext>
            </a:extLst>
          </p:cNvPr>
          <p:cNvSpPr>
            <a:spLocks noGrp="1" noChangeArrowheads="1"/>
          </p:cNvSpPr>
          <p:nvPr>
            <p:ph type="body" sz="half" idx="1"/>
          </p:nvPr>
        </p:nvSpPr>
        <p:spPr/>
        <p:txBody>
          <a:bodyPr/>
          <a:lstStyle/>
          <a:p>
            <a:pPr eaLnBrk="1" hangingPunct="1">
              <a:defRPr/>
            </a:pPr>
            <a:r>
              <a:rPr lang="en-US" sz="2800"/>
              <a:t>The skeletal system protects and supports other body systems</a:t>
            </a:r>
          </a:p>
        </p:txBody>
      </p:sp>
      <p:pic>
        <p:nvPicPr>
          <p:cNvPr id="48133" name="Picture 5" descr="8774-150x150">
            <a:extLst>
              <a:ext uri="{FF2B5EF4-FFF2-40B4-BE49-F238E27FC236}">
                <a16:creationId xmlns:a16="http://schemas.microsoft.com/office/drawing/2014/main" id="{E56BD555-EF2D-4AED-9502-061B5CA6ADC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905000"/>
            <a:ext cx="4114800" cy="4114800"/>
          </a:xfrm>
          <a:solidFill>
            <a:schemeClr val="tx1"/>
          </a:solid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8130"/>
                                        </p:tgtEl>
                                        <p:attrNameLst>
                                          <p:attrName>style.visibility</p:attrName>
                                        </p:attrNameLst>
                                      </p:cBhvr>
                                      <p:to>
                                        <p:strVal val="visible"/>
                                      </p:to>
                                    </p:set>
                                    <p:anim by="(-#ppt_w*2)" calcmode="lin" valueType="num">
                                      <p:cBhvr rctx="PPT">
                                        <p:cTn id="7" dur="250" autoRev="1" fill="hold">
                                          <p:stCondLst>
                                            <p:cond delay="0"/>
                                          </p:stCondLst>
                                        </p:cTn>
                                        <p:tgtEl>
                                          <p:spTgt spid="48130"/>
                                        </p:tgtEl>
                                        <p:attrNameLst>
                                          <p:attrName>ppt_w</p:attrName>
                                        </p:attrNameLst>
                                      </p:cBhvr>
                                    </p:anim>
                                    <p:anim by="(#ppt_w*0.50)" calcmode="lin" valueType="num">
                                      <p:cBhvr>
                                        <p:cTn id="8" dur="250" decel="50000" autoRev="1" fill="hold">
                                          <p:stCondLst>
                                            <p:cond delay="0"/>
                                          </p:stCondLst>
                                        </p:cTn>
                                        <p:tgtEl>
                                          <p:spTgt spid="48130"/>
                                        </p:tgtEl>
                                        <p:attrNameLst>
                                          <p:attrName>ppt_x</p:attrName>
                                        </p:attrNameLst>
                                      </p:cBhvr>
                                    </p:anim>
                                    <p:anim from="(-#ppt_h/2)" to="(#ppt_y)" calcmode="lin" valueType="num">
                                      <p:cBhvr>
                                        <p:cTn id="9" dur="500" fill="hold">
                                          <p:stCondLst>
                                            <p:cond delay="0"/>
                                          </p:stCondLst>
                                        </p:cTn>
                                        <p:tgtEl>
                                          <p:spTgt spid="48130"/>
                                        </p:tgtEl>
                                        <p:attrNameLst>
                                          <p:attrName>ppt_y</p:attrName>
                                        </p:attrNameLst>
                                      </p:cBhvr>
                                    </p:anim>
                                    <p:animRot by="21600000">
                                      <p:cBhvr>
                                        <p:cTn id="10" dur="500" fill="hold">
                                          <p:stCondLst>
                                            <p:cond delay="0"/>
                                          </p:stCondLst>
                                        </p:cTn>
                                        <p:tgtEl>
                                          <p:spTgt spid="4813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animEffect transition="in" filter="fade">
                                      <p:cBhvr>
                                        <p:cTn id="15" dur="800" decel="100000"/>
                                        <p:tgtEl>
                                          <p:spTgt spid="48133"/>
                                        </p:tgtEl>
                                      </p:cBhvr>
                                    </p:animEffect>
                                    <p:anim calcmode="lin" valueType="num">
                                      <p:cBhvr>
                                        <p:cTn id="16" dur="800" decel="100000" fill="hold"/>
                                        <p:tgtEl>
                                          <p:spTgt spid="48133"/>
                                        </p:tgtEl>
                                        <p:attrNameLst>
                                          <p:attrName>style.rotation</p:attrName>
                                        </p:attrNameLst>
                                      </p:cBhvr>
                                      <p:tavLst>
                                        <p:tav tm="0">
                                          <p:val>
                                            <p:fltVal val="-90"/>
                                          </p:val>
                                        </p:tav>
                                        <p:tav tm="100000">
                                          <p:val>
                                            <p:fltVal val="0"/>
                                          </p:val>
                                        </p:tav>
                                      </p:tavLst>
                                    </p:anim>
                                    <p:anim calcmode="lin" valueType="num">
                                      <p:cBhvr>
                                        <p:cTn id="17" dur="800" decel="100000" fill="hold"/>
                                        <p:tgtEl>
                                          <p:spTgt spid="48133"/>
                                        </p:tgtEl>
                                        <p:attrNameLst>
                                          <p:attrName>ppt_x</p:attrName>
                                        </p:attrNameLst>
                                      </p:cBhvr>
                                      <p:tavLst>
                                        <p:tav tm="0">
                                          <p:val>
                                            <p:strVal val="#ppt_x+0.4"/>
                                          </p:val>
                                        </p:tav>
                                        <p:tav tm="100000">
                                          <p:val>
                                            <p:strVal val="#ppt_x-0.05"/>
                                          </p:val>
                                        </p:tav>
                                      </p:tavLst>
                                    </p:anim>
                                    <p:anim calcmode="lin" valueType="num">
                                      <p:cBhvr>
                                        <p:cTn id="18" dur="800" decel="100000" fill="hold"/>
                                        <p:tgtEl>
                                          <p:spTgt spid="4813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813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8133"/>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8131">
                                            <p:txEl>
                                              <p:pRg st="0" end="0"/>
                                            </p:txEl>
                                          </p:spTgt>
                                        </p:tgtEl>
                                        <p:attrNameLst>
                                          <p:attrName>style.visibility</p:attrName>
                                        </p:attrNameLst>
                                      </p:cBhvr>
                                      <p:to>
                                        <p:strVal val="visible"/>
                                      </p:to>
                                    </p:set>
                                    <p:anim by="(-#ppt_w*2)" calcmode="lin" valueType="num">
                                      <p:cBhvr rctx="PPT">
                                        <p:cTn id="25" dur="250" autoRev="1" fill="hold">
                                          <p:stCondLst>
                                            <p:cond delay="0"/>
                                          </p:stCondLst>
                                        </p:cTn>
                                        <p:tgtEl>
                                          <p:spTgt spid="48131">
                                            <p:txEl>
                                              <p:pRg st="0" end="0"/>
                                            </p:txEl>
                                          </p:spTgt>
                                        </p:tgtEl>
                                        <p:attrNameLst>
                                          <p:attrName>ppt_w</p:attrName>
                                        </p:attrNameLst>
                                      </p:cBhvr>
                                    </p:anim>
                                    <p:anim by="(#ppt_w*0.50)" calcmode="lin" valueType="num">
                                      <p:cBhvr>
                                        <p:cTn id="26" dur="250" decel="50000" autoRev="1" fill="hold">
                                          <p:stCondLst>
                                            <p:cond delay="0"/>
                                          </p:stCondLst>
                                        </p:cTn>
                                        <p:tgtEl>
                                          <p:spTgt spid="48131">
                                            <p:txEl>
                                              <p:pRg st="0" end="0"/>
                                            </p:txEl>
                                          </p:spTgt>
                                        </p:tgtEl>
                                        <p:attrNameLst>
                                          <p:attrName>ppt_x</p:attrName>
                                        </p:attrNameLst>
                                      </p:cBhvr>
                                    </p:anim>
                                    <p:anim from="(-#ppt_h/2)" to="(#ppt_y)" calcmode="lin" valueType="num">
                                      <p:cBhvr>
                                        <p:cTn id="27" dur="500" fill="hold">
                                          <p:stCondLst>
                                            <p:cond delay="0"/>
                                          </p:stCondLst>
                                        </p:cTn>
                                        <p:tgtEl>
                                          <p:spTgt spid="48131">
                                            <p:txEl>
                                              <p:pRg st="0" end="0"/>
                                            </p:txEl>
                                          </p:spTgt>
                                        </p:tgtEl>
                                        <p:attrNameLst>
                                          <p:attrName>ppt_y</p:attrName>
                                        </p:attrNameLst>
                                      </p:cBhvr>
                                    </p:anim>
                                    <p:animRot by="21600000">
                                      <p:cBhvr>
                                        <p:cTn id="28" dur="500" fill="hold">
                                          <p:stCondLst>
                                            <p:cond delay="0"/>
                                          </p:stCondLst>
                                        </p:cTn>
                                        <p:tgtEl>
                                          <p:spTgt spid="4813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FD5B17A-48FF-49E8-85D6-C194C5B0FF92}"/>
              </a:ext>
            </a:extLst>
          </p:cNvPr>
          <p:cNvSpPr>
            <a:spLocks noGrp="1" noChangeArrowheads="1"/>
          </p:cNvSpPr>
          <p:nvPr>
            <p:ph type="title"/>
          </p:nvPr>
        </p:nvSpPr>
        <p:spPr/>
        <p:txBody>
          <a:bodyPr/>
          <a:lstStyle/>
          <a:p>
            <a:pPr eaLnBrk="1" hangingPunct="1">
              <a:defRPr/>
            </a:pPr>
            <a:r>
              <a:rPr lang="en-US"/>
              <a:t>Skeletal System</a:t>
            </a:r>
          </a:p>
        </p:txBody>
      </p:sp>
      <p:sp>
        <p:nvSpPr>
          <p:cNvPr id="49155" name="Rectangle 3">
            <a:extLst>
              <a:ext uri="{FF2B5EF4-FFF2-40B4-BE49-F238E27FC236}">
                <a16:creationId xmlns:a16="http://schemas.microsoft.com/office/drawing/2014/main" id="{49A04355-2730-46B6-A3C7-72D57A994015}"/>
              </a:ext>
            </a:extLst>
          </p:cNvPr>
          <p:cNvSpPr>
            <a:spLocks noGrp="1" noChangeArrowheads="1"/>
          </p:cNvSpPr>
          <p:nvPr>
            <p:ph type="body" sz="half" idx="1"/>
          </p:nvPr>
        </p:nvSpPr>
        <p:spPr>
          <a:xfrm>
            <a:off x="457200" y="1600200"/>
            <a:ext cx="5486400" cy="3505200"/>
          </a:xfrm>
        </p:spPr>
        <p:txBody>
          <a:bodyPr/>
          <a:lstStyle/>
          <a:p>
            <a:pPr eaLnBrk="1" hangingPunct="1">
              <a:defRPr/>
            </a:pPr>
            <a:r>
              <a:rPr lang="en-US" sz="2800"/>
              <a:t>The skeletal system helps maintain homeostasis by supporting organs and keeping them in place which allows for proper function and directly interacts with muscles</a:t>
            </a:r>
          </a:p>
        </p:txBody>
      </p:sp>
      <p:pic>
        <p:nvPicPr>
          <p:cNvPr id="49157" name="Picture 5" descr="revealed_skeleton_sm">
            <a:extLst>
              <a:ext uri="{FF2B5EF4-FFF2-40B4-BE49-F238E27FC236}">
                <a16:creationId xmlns:a16="http://schemas.microsoft.com/office/drawing/2014/main" id="{785A277D-421C-4EFD-B689-524E2F33394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2362200"/>
            <a:ext cx="3046413"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 by="(-#ppt_w*2)" calcmode="lin" valueType="num">
                                      <p:cBhvr rctx="PPT">
                                        <p:cTn id="7" dur="250" autoRev="1" fill="hold">
                                          <p:stCondLst>
                                            <p:cond delay="0"/>
                                          </p:stCondLst>
                                        </p:cTn>
                                        <p:tgtEl>
                                          <p:spTgt spid="49154"/>
                                        </p:tgtEl>
                                        <p:attrNameLst>
                                          <p:attrName>ppt_w</p:attrName>
                                        </p:attrNameLst>
                                      </p:cBhvr>
                                    </p:anim>
                                    <p:anim by="(#ppt_w*0.50)" calcmode="lin" valueType="num">
                                      <p:cBhvr>
                                        <p:cTn id="8" dur="250" decel="50000" autoRev="1" fill="hold">
                                          <p:stCondLst>
                                            <p:cond delay="0"/>
                                          </p:stCondLst>
                                        </p:cTn>
                                        <p:tgtEl>
                                          <p:spTgt spid="49154"/>
                                        </p:tgtEl>
                                        <p:attrNameLst>
                                          <p:attrName>ppt_x</p:attrName>
                                        </p:attrNameLst>
                                      </p:cBhvr>
                                    </p:anim>
                                    <p:anim from="(-#ppt_h/2)" to="(#ppt_y)" calcmode="lin" valueType="num">
                                      <p:cBhvr>
                                        <p:cTn id="9" dur="500" fill="hold">
                                          <p:stCondLst>
                                            <p:cond delay="0"/>
                                          </p:stCondLst>
                                        </p:cTn>
                                        <p:tgtEl>
                                          <p:spTgt spid="49154"/>
                                        </p:tgtEl>
                                        <p:attrNameLst>
                                          <p:attrName>ppt_y</p:attrName>
                                        </p:attrNameLst>
                                      </p:cBhvr>
                                    </p:anim>
                                    <p:animRot by="21600000">
                                      <p:cBhvr>
                                        <p:cTn id="10" dur="500" fill="hold">
                                          <p:stCondLst>
                                            <p:cond delay="0"/>
                                          </p:stCondLst>
                                        </p:cTn>
                                        <p:tgtEl>
                                          <p:spTgt spid="4915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ntr" presetSubtype="0" fill="hold" nodeType="clickEffect">
                                  <p:stCondLst>
                                    <p:cond delay="0"/>
                                  </p:stCondLst>
                                  <p:childTnLst>
                                    <p:set>
                                      <p:cBhvr>
                                        <p:cTn id="14" dur="1" fill="hold">
                                          <p:stCondLst>
                                            <p:cond delay="0"/>
                                          </p:stCondLst>
                                        </p:cTn>
                                        <p:tgtEl>
                                          <p:spTgt spid="49157"/>
                                        </p:tgtEl>
                                        <p:attrNameLst>
                                          <p:attrName>style.visibility</p:attrName>
                                        </p:attrNameLst>
                                      </p:cBhvr>
                                      <p:to>
                                        <p:strVal val="visible"/>
                                      </p:to>
                                    </p:set>
                                    <p:animEffect transition="in" filter="fade">
                                      <p:cBhvr>
                                        <p:cTn id="15" dur="800" decel="100000"/>
                                        <p:tgtEl>
                                          <p:spTgt spid="49157"/>
                                        </p:tgtEl>
                                      </p:cBhvr>
                                    </p:animEffect>
                                    <p:anim calcmode="lin" valueType="num">
                                      <p:cBhvr>
                                        <p:cTn id="16" dur="800" decel="100000" fill="hold"/>
                                        <p:tgtEl>
                                          <p:spTgt spid="49157"/>
                                        </p:tgtEl>
                                        <p:attrNameLst>
                                          <p:attrName>style.rotation</p:attrName>
                                        </p:attrNameLst>
                                      </p:cBhvr>
                                      <p:tavLst>
                                        <p:tav tm="0">
                                          <p:val>
                                            <p:fltVal val="-90"/>
                                          </p:val>
                                        </p:tav>
                                        <p:tav tm="100000">
                                          <p:val>
                                            <p:fltVal val="0"/>
                                          </p:val>
                                        </p:tav>
                                      </p:tavLst>
                                    </p:anim>
                                    <p:anim calcmode="lin" valueType="num">
                                      <p:cBhvr>
                                        <p:cTn id="17" dur="800" decel="100000" fill="hold"/>
                                        <p:tgtEl>
                                          <p:spTgt spid="49157"/>
                                        </p:tgtEl>
                                        <p:attrNameLst>
                                          <p:attrName>ppt_x</p:attrName>
                                        </p:attrNameLst>
                                      </p:cBhvr>
                                      <p:tavLst>
                                        <p:tav tm="0">
                                          <p:val>
                                            <p:strVal val="#ppt_x+0.4"/>
                                          </p:val>
                                        </p:tav>
                                        <p:tav tm="100000">
                                          <p:val>
                                            <p:strVal val="#ppt_x-0.05"/>
                                          </p:val>
                                        </p:tav>
                                      </p:tavLst>
                                    </p:anim>
                                    <p:anim calcmode="lin" valueType="num">
                                      <p:cBhvr>
                                        <p:cTn id="18" dur="800" decel="100000" fill="hold"/>
                                        <p:tgtEl>
                                          <p:spTgt spid="49157"/>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9157"/>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9157"/>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49155">
                                            <p:txEl>
                                              <p:pRg st="0" end="0"/>
                                            </p:txEl>
                                          </p:spTgt>
                                        </p:tgtEl>
                                        <p:attrNameLst>
                                          <p:attrName>style.visibility</p:attrName>
                                        </p:attrNameLst>
                                      </p:cBhvr>
                                      <p:to>
                                        <p:strVal val="visible"/>
                                      </p:to>
                                    </p:set>
                                    <p:anim by="(-#ppt_w*2)" calcmode="lin" valueType="num">
                                      <p:cBhvr rctx="PPT">
                                        <p:cTn id="25" dur="250" autoRev="1" fill="hold">
                                          <p:stCondLst>
                                            <p:cond delay="0"/>
                                          </p:stCondLst>
                                        </p:cTn>
                                        <p:tgtEl>
                                          <p:spTgt spid="49155">
                                            <p:txEl>
                                              <p:pRg st="0" end="0"/>
                                            </p:txEl>
                                          </p:spTgt>
                                        </p:tgtEl>
                                        <p:attrNameLst>
                                          <p:attrName>ppt_w</p:attrName>
                                        </p:attrNameLst>
                                      </p:cBhvr>
                                    </p:anim>
                                    <p:anim by="(#ppt_w*0.50)" calcmode="lin" valueType="num">
                                      <p:cBhvr>
                                        <p:cTn id="26" dur="250" decel="50000" autoRev="1" fill="hold">
                                          <p:stCondLst>
                                            <p:cond delay="0"/>
                                          </p:stCondLst>
                                        </p:cTn>
                                        <p:tgtEl>
                                          <p:spTgt spid="49155">
                                            <p:txEl>
                                              <p:pRg st="0" end="0"/>
                                            </p:txEl>
                                          </p:spTgt>
                                        </p:tgtEl>
                                        <p:attrNameLst>
                                          <p:attrName>ppt_x</p:attrName>
                                        </p:attrNameLst>
                                      </p:cBhvr>
                                    </p:anim>
                                    <p:anim from="(-#ppt_h/2)" to="(#ppt_y)" calcmode="lin" valueType="num">
                                      <p:cBhvr>
                                        <p:cTn id="27" dur="500" fill="hold">
                                          <p:stCondLst>
                                            <p:cond delay="0"/>
                                          </p:stCondLst>
                                        </p:cTn>
                                        <p:tgtEl>
                                          <p:spTgt spid="49155">
                                            <p:txEl>
                                              <p:pRg st="0" end="0"/>
                                            </p:txEl>
                                          </p:spTgt>
                                        </p:tgtEl>
                                        <p:attrNameLst>
                                          <p:attrName>ppt_y</p:attrName>
                                        </p:attrNameLst>
                                      </p:cBhvr>
                                    </p:anim>
                                    <p:animRot by="21600000">
                                      <p:cBhvr>
                                        <p:cTn id="28" dur="500" fill="hold">
                                          <p:stCondLst>
                                            <p:cond delay="0"/>
                                          </p:stCondLst>
                                        </p:cTn>
                                        <p:tgtEl>
                                          <p:spTgt spid="4915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F7A7316-FF9F-476D-9206-07AF9F28C1DB}"/>
              </a:ext>
            </a:extLst>
          </p:cNvPr>
          <p:cNvSpPr>
            <a:spLocks noGrp="1" noChangeArrowheads="1"/>
          </p:cNvSpPr>
          <p:nvPr>
            <p:ph type="title"/>
          </p:nvPr>
        </p:nvSpPr>
        <p:spPr/>
        <p:txBody>
          <a:bodyPr/>
          <a:lstStyle/>
          <a:p>
            <a:pPr eaLnBrk="1" hangingPunct="1">
              <a:defRPr/>
            </a:pPr>
            <a:r>
              <a:rPr lang="en-US"/>
              <a:t>Circulatory System</a:t>
            </a:r>
          </a:p>
        </p:txBody>
      </p:sp>
      <p:pic>
        <p:nvPicPr>
          <p:cNvPr id="3082" name="Picture 10" descr="dn3292-1_185">
            <a:hlinkClick r:id="rId2"/>
            <a:extLst>
              <a:ext uri="{FF2B5EF4-FFF2-40B4-BE49-F238E27FC236}">
                <a16:creationId xmlns:a16="http://schemas.microsoft.com/office/drawing/2014/main" id="{F3F80251-F752-41F7-B816-4DBCBF16B69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810000" y="1524000"/>
            <a:ext cx="3505200" cy="292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Rectangle 3">
            <a:extLst>
              <a:ext uri="{FF2B5EF4-FFF2-40B4-BE49-F238E27FC236}">
                <a16:creationId xmlns:a16="http://schemas.microsoft.com/office/drawing/2014/main" id="{FDFEB9DD-FF97-4687-A295-534EC1815A9D}"/>
              </a:ext>
            </a:extLst>
          </p:cNvPr>
          <p:cNvSpPr>
            <a:spLocks noGrp="1" noChangeArrowheads="1"/>
          </p:cNvSpPr>
          <p:nvPr>
            <p:ph type="body" idx="4294967295"/>
          </p:nvPr>
        </p:nvSpPr>
        <p:spPr>
          <a:xfrm>
            <a:off x="0" y="1600200"/>
            <a:ext cx="3733800" cy="4876800"/>
          </a:xfrm>
        </p:spPr>
        <p:txBody>
          <a:bodyPr/>
          <a:lstStyle/>
          <a:p>
            <a:pPr eaLnBrk="1" hangingPunct="1">
              <a:defRPr/>
            </a:pPr>
            <a:r>
              <a:rPr lang="en-US"/>
              <a:t>The major organs of the circulatory system include blood vessels and the heart</a:t>
            </a:r>
          </a:p>
        </p:txBody>
      </p:sp>
      <p:pic>
        <p:nvPicPr>
          <p:cNvPr id="3089" name="Picture 17" descr="heart">
            <a:hlinkClick r:id="rId4"/>
            <a:extLst>
              <a:ext uri="{FF2B5EF4-FFF2-40B4-BE49-F238E27FC236}">
                <a16:creationId xmlns:a16="http://schemas.microsoft.com/office/drawing/2014/main" id="{04EF9E42-F8A1-4669-BCE8-4543AA2D55D2}"/>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216650" y="3581400"/>
            <a:ext cx="2662238" cy="301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anim calcmode="lin" valueType="num">
                                      <p:cBhvr additive="base">
                                        <p:cTn id="11" dur="500" fill="hold"/>
                                        <p:tgtEl>
                                          <p:spTgt spid="3082"/>
                                        </p:tgtEl>
                                        <p:attrNameLst>
                                          <p:attrName>ppt_x</p:attrName>
                                        </p:attrNameLst>
                                      </p:cBhvr>
                                      <p:tavLst>
                                        <p:tav tm="0">
                                          <p:val>
                                            <p:strVal val="#ppt_x"/>
                                          </p:val>
                                        </p:tav>
                                        <p:tav tm="100000">
                                          <p:val>
                                            <p:strVal val="#ppt_x"/>
                                          </p:val>
                                        </p:tav>
                                      </p:tavLst>
                                    </p:anim>
                                    <p:anim calcmode="lin" valueType="num">
                                      <p:cBhvr additive="base">
                                        <p:cTn id="12" dur="500" fill="hold"/>
                                        <p:tgtEl>
                                          <p:spTgt spid="30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9"/>
                                        </p:tgtEl>
                                        <p:attrNameLst>
                                          <p:attrName>style.visibility</p:attrName>
                                        </p:attrNameLst>
                                      </p:cBhvr>
                                      <p:to>
                                        <p:strVal val="visible"/>
                                      </p:to>
                                    </p:set>
                                    <p:anim calcmode="lin" valueType="num">
                                      <p:cBhvr additive="base">
                                        <p:cTn id="15" dur="500" fill="hold"/>
                                        <p:tgtEl>
                                          <p:spTgt spid="3089"/>
                                        </p:tgtEl>
                                        <p:attrNameLst>
                                          <p:attrName>ppt_x</p:attrName>
                                        </p:attrNameLst>
                                      </p:cBhvr>
                                      <p:tavLst>
                                        <p:tav tm="0">
                                          <p:val>
                                            <p:strVal val="#ppt_x"/>
                                          </p:val>
                                        </p:tav>
                                        <p:tav tm="100000">
                                          <p:val>
                                            <p:strVal val="#ppt_x"/>
                                          </p:val>
                                        </p:tav>
                                      </p:tavLst>
                                    </p:anim>
                                    <p:anim calcmode="lin" valueType="num">
                                      <p:cBhvr additive="base">
                                        <p:cTn id="16"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3075">
                                            <p:txEl>
                                              <p:pRg st="0" end="0"/>
                                            </p:txEl>
                                          </p:spTgt>
                                        </p:tgtEl>
                                        <p:attrNameLst>
                                          <p:attrName>style.visibility</p:attrName>
                                        </p:attrNameLst>
                                      </p:cBhvr>
                                      <p:to>
                                        <p:strVal val="visible"/>
                                      </p:to>
                                    </p:set>
                                    <p:animEffect transition="in" filter="fade">
                                      <p:cBhvr>
                                        <p:cTn id="21" dur="500"/>
                                        <p:tgtEl>
                                          <p:spTgt spid="3075">
                                            <p:txEl>
                                              <p:pRg st="0" end="0"/>
                                            </p:txEl>
                                          </p:spTgt>
                                        </p:tgtEl>
                                      </p:cBhvr>
                                    </p:animEffect>
                                    <p:anim calcmode="lin" valueType="num">
                                      <p:cBhvr>
                                        <p:cTn id="22" dur="500" fill="hold"/>
                                        <p:tgtEl>
                                          <p:spTgt spid="3075">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98DC359-3105-4A31-A841-E3E70A2E098F}"/>
              </a:ext>
            </a:extLst>
          </p:cNvPr>
          <p:cNvSpPr>
            <a:spLocks noGrp="1" noChangeArrowheads="1"/>
          </p:cNvSpPr>
          <p:nvPr>
            <p:ph type="title"/>
          </p:nvPr>
        </p:nvSpPr>
        <p:spPr/>
        <p:txBody>
          <a:bodyPr/>
          <a:lstStyle/>
          <a:p>
            <a:pPr eaLnBrk="1" hangingPunct="1">
              <a:defRPr/>
            </a:pPr>
            <a:r>
              <a:rPr lang="en-US"/>
              <a:t>Muscular System</a:t>
            </a:r>
          </a:p>
        </p:txBody>
      </p:sp>
      <p:sp>
        <p:nvSpPr>
          <p:cNvPr id="50179" name="Rectangle 3">
            <a:extLst>
              <a:ext uri="{FF2B5EF4-FFF2-40B4-BE49-F238E27FC236}">
                <a16:creationId xmlns:a16="http://schemas.microsoft.com/office/drawing/2014/main" id="{1ED208AA-A586-44EE-ACFC-9AFFA564767B}"/>
              </a:ext>
            </a:extLst>
          </p:cNvPr>
          <p:cNvSpPr>
            <a:spLocks noGrp="1" noChangeArrowheads="1"/>
          </p:cNvSpPr>
          <p:nvPr>
            <p:ph type="body" sz="half" idx="1"/>
          </p:nvPr>
        </p:nvSpPr>
        <p:spPr/>
        <p:txBody>
          <a:bodyPr/>
          <a:lstStyle/>
          <a:p>
            <a:pPr eaLnBrk="1" hangingPunct="1">
              <a:defRPr/>
            </a:pPr>
            <a:r>
              <a:rPr lang="en-US" sz="2800"/>
              <a:t>The muscular system includes voluntary and involuntary muscles</a:t>
            </a:r>
          </a:p>
        </p:txBody>
      </p:sp>
      <p:pic>
        <p:nvPicPr>
          <p:cNvPr id="50181" name="Picture 5" descr="muscle">
            <a:extLst>
              <a:ext uri="{FF2B5EF4-FFF2-40B4-BE49-F238E27FC236}">
                <a16:creationId xmlns:a16="http://schemas.microsoft.com/office/drawing/2014/main" id="{C6B49D7A-F5E8-40A8-AD37-01231C9307B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91000" y="1600200"/>
            <a:ext cx="259715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4" name="Picture 8" descr="15184">
            <a:extLst>
              <a:ext uri="{FF2B5EF4-FFF2-40B4-BE49-F238E27FC236}">
                <a16:creationId xmlns:a16="http://schemas.microsoft.com/office/drawing/2014/main" id="{0790E597-5514-4ABC-B809-3BCC449F2B45}"/>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867400" y="4221163"/>
            <a:ext cx="2889250"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Scale>
                                      <p:cBhvr>
                                        <p:cTn id="7" dur="1000" decel="50000" fill="hold">
                                          <p:stCondLst>
                                            <p:cond delay="0"/>
                                          </p:stCondLst>
                                        </p:cTn>
                                        <p:tgtEl>
                                          <p:spTgt spid="501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178"/>
                                        </p:tgtEl>
                                        <p:attrNameLst>
                                          <p:attrName>ppt_x</p:attrName>
                                          <p:attrName>ppt_y</p:attrName>
                                        </p:attrNameLst>
                                      </p:cBhvr>
                                    </p:animMotion>
                                    <p:animEffect transition="in" filter="fade">
                                      <p:cBhvr>
                                        <p:cTn id="9" dur="1000"/>
                                        <p:tgtEl>
                                          <p:spTgt spid="501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0181"/>
                                        </p:tgtEl>
                                        <p:attrNameLst>
                                          <p:attrName>style.visibility</p:attrName>
                                        </p:attrNameLst>
                                      </p:cBhvr>
                                      <p:to>
                                        <p:strVal val="visible"/>
                                      </p:to>
                                    </p:set>
                                    <p:animScale>
                                      <p:cBhvr>
                                        <p:cTn id="14" dur="1000" decel="50000" fill="hold">
                                          <p:stCondLst>
                                            <p:cond delay="0"/>
                                          </p:stCondLst>
                                        </p:cTn>
                                        <p:tgtEl>
                                          <p:spTgt spid="50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0181"/>
                                        </p:tgtEl>
                                        <p:attrNameLst>
                                          <p:attrName>ppt_x</p:attrName>
                                          <p:attrName>ppt_y</p:attrName>
                                        </p:attrNameLst>
                                      </p:cBhvr>
                                    </p:animMotion>
                                    <p:animEffect transition="in" filter="fade">
                                      <p:cBhvr>
                                        <p:cTn id="16" dur="1000"/>
                                        <p:tgtEl>
                                          <p:spTgt spid="50181"/>
                                        </p:tgtEl>
                                      </p:cBhvr>
                                    </p:animEffect>
                                  </p:childTnLst>
                                </p:cTn>
                              </p:par>
                              <p:par>
                                <p:cTn id="17" presetID="52" presetClass="entr" presetSubtype="0" fill="hold" nodeType="withEffect">
                                  <p:stCondLst>
                                    <p:cond delay="0"/>
                                  </p:stCondLst>
                                  <p:childTnLst>
                                    <p:set>
                                      <p:cBhvr>
                                        <p:cTn id="18" dur="1" fill="hold">
                                          <p:stCondLst>
                                            <p:cond delay="0"/>
                                          </p:stCondLst>
                                        </p:cTn>
                                        <p:tgtEl>
                                          <p:spTgt spid="50184"/>
                                        </p:tgtEl>
                                        <p:attrNameLst>
                                          <p:attrName>style.visibility</p:attrName>
                                        </p:attrNameLst>
                                      </p:cBhvr>
                                      <p:to>
                                        <p:strVal val="visible"/>
                                      </p:to>
                                    </p:set>
                                    <p:animScale>
                                      <p:cBhvr>
                                        <p:cTn id="19" dur="1000" decel="50000" fill="hold">
                                          <p:stCondLst>
                                            <p:cond delay="0"/>
                                          </p:stCondLst>
                                        </p:cTn>
                                        <p:tgtEl>
                                          <p:spTgt spid="501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0184"/>
                                        </p:tgtEl>
                                        <p:attrNameLst>
                                          <p:attrName>ppt_x</p:attrName>
                                          <p:attrName>ppt_y</p:attrName>
                                        </p:attrNameLst>
                                      </p:cBhvr>
                                    </p:animMotion>
                                    <p:animEffect transition="in" filter="fade">
                                      <p:cBhvr>
                                        <p:cTn id="21" dur="1000"/>
                                        <p:tgtEl>
                                          <p:spTgt spid="501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0179">
                                            <p:txEl>
                                              <p:pRg st="0" end="0"/>
                                            </p:txEl>
                                          </p:spTgt>
                                        </p:tgtEl>
                                        <p:attrNameLst>
                                          <p:attrName>style.visibility</p:attrName>
                                        </p:attrNameLst>
                                      </p:cBhvr>
                                      <p:to>
                                        <p:strVal val="visible"/>
                                      </p:to>
                                    </p:set>
                                    <p:animScale>
                                      <p:cBhvr>
                                        <p:cTn id="26" dur="1000" decel="50000" fill="hold">
                                          <p:stCondLst>
                                            <p:cond delay="0"/>
                                          </p:stCondLst>
                                        </p:cTn>
                                        <p:tgtEl>
                                          <p:spTgt spid="501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0179">
                                            <p:txEl>
                                              <p:pRg st="0" end="0"/>
                                            </p:txEl>
                                          </p:spTgt>
                                        </p:tgtEl>
                                        <p:attrNameLst>
                                          <p:attrName>ppt_x</p:attrName>
                                          <p:attrName>ppt_y</p:attrName>
                                        </p:attrNameLst>
                                      </p:cBhvr>
                                    </p:animMotion>
                                    <p:animEffect transition="in" filter="fade">
                                      <p:cBhvr>
                                        <p:cTn id="28" dur="1000"/>
                                        <p:tgtEl>
                                          <p:spTgt spid="501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78D9815-C8A8-4C3C-BE6A-D8D728217708}"/>
              </a:ext>
            </a:extLst>
          </p:cNvPr>
          <p:cNvSpPr>
            <a:spLocks noGrp="1" noChangeArrowheads="1"/>
          </p:cNvSpPr>
          <p:nvPr>
            <p:ph type="title"/>
          </p:nvPr>
        </p:nvSpPr>
        <p:spPr/>
        <p:txBody>
          <a:bodyPr/>
          <a:lstStyle/>
          <a:p>
            <a:pPr eaLnBrk="1" hangingPunct="1">
              <a:defRPr/>
            </a:pPr>
            <a:r>
              <a:rPr lang="en-US"/>
              <a:t>Muscular System</a:t>
            </a:r>
          </a:p>
        </p:txBody>
      </p:sp>
      <p:sp>
        <p:nvSpPr>
          <p:cNvPr id="51203" name="Rectangle 3">
            <a:extLst>
              <a:ext uri="{FF2B5EF4-FFF2-40B4-BE49-F238E27FC236}">
                <a16:creationId xmlns:a16="http://schemas.microsoft.com/office/drawing/2014/main" id="{02073DF2-1DFB-4412-B743-12EE2C1799C5}"/>
              </a:ext>
            </a:extLst>
          </p:cNvPr>
          <p:cNvSpPr>
            <a:spLocks noGrp="1" noChangeArrowheads="1"/>
          </p:cNvSpPr>
          <p:nvPr>
            <p:ph type="body" sz="half" idx="1"/>
          </p:nvPr>
        </p:nvSpPr>
        <p:spPr/>
        <p:txBody>
          <a:bodyPr/>
          <a:lstStyle/>
          <a:p>
            <a:pPr eaLnBrk="1" hangingPunct="1">
              <a:defRPr/>
            </a:pPr>
            <a:r>
              <a:rPr lang="en-US" sz="2800"/>
              <a:t>The muscular system allows for movement</a:t>
            </a:r>
          </a:p>
        </p:txBody>
      </p:sp>
      <p:pic>
        <p:nvPicPr>
          <p:cNvPr id="51205" name="Picture 5" descr="great_abs_with_a_twist_2709_16">
            <a:extLst>
              <a:ext uri="{FF2B5EF4-FFF2-40B4-BE49-F238E27FC236}">
                <a16:creationId xmlns:a16="http://schemas.microsoft.com/office/drawing/2014/main" id="{757C79AA-7655-4D6F-91B9-3A3CD4A935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981200"/>
            <a:ext cx="4267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Scale>
                                      <p:cBhvr>
                                        <p:cTn id="7" dur="1000" decel="50000" fill="hold">
                                          <p:stCondLst>
                                            <p:cond delay="0"/>
                                          </p:stCondLst>
                                        </p:cTn>
                                        <p:tgtEl>
                                          <p:spTgt spid="512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02"/>
                                        </p:tgtEl>
                                        <p:attrNameLst>
                                          <p:attrName>ppt_x</p:attrName>
                                          <p:attrName>ppt_y</p:attrName>
                                        </p:attrNameLst>
                                      </p:cBhvr>
                                    </p:animMotion>
                                    <p:animEffect transition="in" filter="fade">
                                      <p:cBhvr>
                                        <p:cTn id="9" dur="1000"/>
                                        <p:tgtEl>
                                          <p:spTgt spid="512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1205"/>
                                        </p:tgtEl>
                                        <p:attrNameLst>
                                          <p:attrName>style.visibility</p:attrName>
                                        </p:attrNameLst>
                                      </p:cBhvr>
                                      <p:to>
                                        <p:strVal val="visible"/>
                                      </p:to>
                                    </p:set>
                                    <p:animScale>
                                      <p:cBhvr>
                                        <p:cTn id="14" dur="1000" decel="50000" fill="hold">
                                          <p:stCondLst>
                                            <p:cond delay="0"/>
                                          </p:stCondLst>
                                        </p:cTn>
                                        <p:tgtEl>
                                          <p:spTgt spid="512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1205"/>
                                        </p:tgtEl>
                                        <p:attrNameLst>
                                          <p:attrName>ppt_x</p:attrName>
                                          <p:attrName>ppt_y</p:attrName>
                                        </p:attrNameLst>
                                      </p:cBhvr>
                                    </p:animMotion>
                                    <p:animEffect transition="in" filter="fade">
                                      <p:cBhvr>
                                        <p:cTn id="16" dur="1000"/>
                                        <p:tgtEl>
                                          <p:spTgt spid="5120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1203">
                                            <p:txEl>
                                              <p:pRg st="0" end="0"/>
                                            </p:txEl>
                                          </p:spTgt>
                                        </p:tgtEl>
                                        <p:attrNameLst>
                                          <p:attrName>style.visibility</p:attrName>
                                        </p:attrNameLst>
                                      </p:cBhvr>
                                      <p:to>
                                        <p:strVal val="visible"/>
                                      </p:to>
                                    </p:set>
                                    <p:animScale>
                                      <p:cBhvr>
                                        <p:cTn id="21" dur="1000" decel="50000" fill="hold">
                                          <p:stCondLst>
                                            <p:cond delay="0"/>
                                          </p:stCondLst>
                                        </p:cTn>
                                        <p:tgtEl>
                                          <p:spTgt spid="5120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1203">
                                            <p:txEl>
                                              <p:pRg st="0" end="0"/>
                                            </p:txEl>
                                          </p:spTgt>
                                        </p:tgtEl>
                                        <p:attrNameLst>
                                          <p:attrName>ppt_x</p:attrName>
                                          <p:attrName>ppt_y</p:attrName>
                                        </p:attrNameLst>
                                      </p:cBhvr>
                                    </p:animMotion>
                                    <p:animEffect transition="in" filter="fade">
                                      <p:cBhvr>
                                        <p:cTn id="23" dur="1000"/>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B39F224-5B7A-47AF-9116-698CC1AD5437}"/>
              </a:ext>
            </a:extLst>
          </p:cNvPr>
          <p:cNvSpPr>
            <a:spLocks noGrp="1" noChangeArrowheads="1"/>
          </p:cNvSpPr>
          <p:nvPr>
            <p:ph type="title"/>
          </p:nvPr>
        </p:nvSpPr>
        <p:spPr/>
        <p:txBody>
          <a:bodyPr/>
          <a:lstStyle/>
          <a:p>
            <a:pPr eaLnBrk="1" hangingPunct="1">
              <a:defRPr/>
            </a:pPr>
            <a:r>
              <a:rPr lang="en-US"/>
              <a:t>Muscular System</a:t>
            </a:r>
          </a:p>
        </p:txBody>
      </p:sp>
      <p:sp>
        <p:nvSpPr>
          <p:cNvPr id="58371" name="Rectangle 3">
            <a:extLst>
              <a:ext uri="{FF2B5EF4-FFF2-40B4-BE49-F238E27FC236}">
                <a16:creationId xmlns:a16="http://schemas.microsoft.com/office/drawing/2014/main" id="{A2A5E2AA-0A2F-4AA5-B913-DCC79997D29F}"/>
              </a:ext>
            </a:extLst>
          </p:cNvPr>
          <p:cNvSpPr>
            <a:spLocks noGrp="1" noChangeArrowheads="1"/>
          </p:cNvSpPr>
          <p:nvPr>
            <p:ph type="body" sz="half" idx="1"/>
          </p:nvPr>
        </p:nvSpPr>
        <p:spPr>
          <a:xfrm>
            <a:off x="457200" y="1600200"/>
            <a:ext cx="5181600" cy="4876800"/>
          </a:xfrm>
        </p:spPr>
        <p:txBody>
          <a:bodyPr/>
          <a:lstStyle/>
          <a:p>
            <a:pPr eaLnBrk="1" hangingPunct="1">
              <a:defRPr/>
            </a:pPr>
            <a:r>
              <a:rPr lang="en-US" sz="2800"/>
              <a:t>The muscular system helps maintain homeostasis by allowing movement and the body to return back into place after changing position; many involuntary muscles constantly regulate body functions such as breathing and heartbeat</a:t>
            </a:r>
          </a:p>
        </p:txBody>
      </p:sp>
      <p:pic>
        <p:nvPicPr>
          <p:cNvPr id="58373" name="Picture 5" descr="muscle1">
            <a:extLst>
              <a:ext uri="{FF2B5EF4-FFF2-40B4-BE49-F238E27FC236}">
                <a16:creationId xmlns:a16="http://schemas.microsoft.com/office/drawing/2014/main" id="{5E22B452-F0A1-4607-BB7E-5ED70474AB0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65763" y="1676400"/>
            <a:ext cx="3459162" cy="4867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Scale>
                                      <p:cBhvr>
                                        <p:cTn id="7" dur="1000" decel="50000" fill="hold">
                                          <p:stCondLst>
                                            <p:cond delay="0"/>
                                          </p:stCondLst>
                                        </p:cTn>
                                        <p:tgtEl>
                                          <p:spTgt spid="583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8370"/>
                                        </p:tgtEl>
                                        <p:attrNameLst>
                                          <p:attrName>ppt_x</p:attrName>
                                          <p:attrName>ppt_y</p:attrName>
                                        </p:attrNameLst>
                                      </p:cBhvr>
                                    </p:animMotion>
                                    <p:animEffect transition="in" filter="fade">
                                      <p:cBhvr>
                                        <p:cTn id="9" dur="1000"/>
                                        <p:tgtEl>
                                          <p:spTgt spid="583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8373"/>
                                        </p:tgtEl>
                                        <p:attrNameLst>
                                          <p:attrName>style.visibility</p:attrName>
                                        </p:attrNameLst>
                                      </p:cBhvr>
                                      <p:to>
                                        <p:strVal val="visible"/>
                                      </p:to>
                                    </p:set>
                                    <p:animScale>
                                      <p:cBhvr>
                                        <p:cTn id="14" dur="1000" decel="50000" fill="hold">
                                          <p:stCondLst>
                                            <p:cond delay="0"/>
                                          </p:stCondLst>
                                        </p:cTn>
                                        <p:tgtEl>
                                          <p:spTgt spid="583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8373"/>
                                        </p:tgtEl>
                                        <p:attrNameLst>
                                          <p:attrName>ppt_x</p:attrName>
                                          <p:attrName>ppt_y</p:attrName>
                                        </p:attrNameLst>
                                      </p:cBhvr>
                                    </p:animMotion>
                                    <p:animEffect transition="in" filter="fade">
                                      <p:cBhvr>
                                        <p:cTn id="16" dur="1000"/>
                                        <p:tgtEl>
                                          <p:spTgt spid="5837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58371">
                                            <p:txEl>
                                              <p:pRg st="0" end="0"/>
                                            </p:txEl>
                                          </p:spTgt>
                                        </p:tgtEl>
                                        <p:attrNameLst>
                                          <p:attrName>style.visibility</p:attrName>
                                        </p:attrNameLst>
                                      </p:cBhvr>
                                      <p:to>
                                        <p:strVal val="visible"/>
                                      </p:to>
                                    </p:set>
                                    <p:animScale>
                                      <p:cBhvr>
                                        <p:cTn id="21" dur="1000" decel="50000" fill="hold">
                                          <p:stCondLst>
                                            <p:cond delay="0"/>
                                          </p:stCondLst>
                                        </p:cTn>
                                        <p:tgtEl>
                                          <p:spTgt spid="583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8371">
                                            <p:txEl>
                                              <p:pRg st="0" end="0"/>
                                            </p:txEl>
                                          </p:spTgt>
                                        </p:tgtEl>
                                        <p:attrNameLst>
                                          <p:attrName>ppt_x</p:attrName>
                                          <p:attrName>ppt_y</p:attrName>
                                        </p:attrNameLst>
                                      </p:cBhvr>
                                    </p:animMotion>
                                    <p:animEffect transition="in" filter="fade">
                                      <p:cBhvr>
                                        <p:cTn id="23" dur="1000"/>
                                        <p:tgtEl>
                                          <p:spTgt spid="58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07849C0-34FD-4C17-AD30-E48B267BD4B4}"/>
              </a:ext>
            </a:extLst>
          </p:cNvPr>
          <p:cNvSpPr>
            <a:spLocks noGrp="1" noChangeArrowheads="1"/>
          </p:cNvSpPr>
          <p:nvPr>
            <p:ph type="title"/>
          </p:nvPr>
        </p:nvSpPr>
        <p:spPr/>
        <p:txBody>
          <a:bodyPr/>
          <a:lstStyle/>
          <a:p>
            <a:pPr eaLnBrk="1" hangingPunct="1">
              <a:defRPr/>
            </a:pPr>
            <a:r>
              <a:rPr lang="en-US"/>
              <a:t>Endocrine System</a:t>
            </a:r>
          </a:p>
        </p:txBody>
      </p:sp>
      <p:sp>
        <p:nvSpPr>
          <p:cNvPr id="59395" name="Rectangle 3">
            <a:extLst>
              <a:ext uri="{FF2B5EF4-FFF2-40B4-BE49-F238E27FC236}">
                <a16:creationId xmlns:a16="http://schemas.microsoft.com/office/drawing/2014/main" id="{8F0E0AF0-19EE-499D-84DF-F2932D56C479}"/>
              </a:ext>
            </a:extLst>
          </p:cNvPr>
          <p:cNvSpPr>
            <a:spLocks noGrp="1" noChangeArrowheads="1"/>
          </p:cNvSpPr>
          <p:nvPr>
            <p:ph type="body" sz="half" idx="1"/>
          </p:nvPr>
        </p:nvSpPr>
        <p:spPr>
          <a:xfrm>
            <a:off x="228600" y="1905000"/>
            <a:ext cx="5410200" cy="2133600"/>
          </a:xfrm>
        </p:spPr>
        <p:txBody>
          <a:bodyPr/>
          <a:lstStyle/>
          <a:p>
            <a:pPr eaLnBrk="1" hangingPunct="1">
              <a:defRPr/>
            </a:pPr>
            <a:r>
              <a:rPr lang="en-US" sz="2800"/>
              <a:t>The major organs of the endocrine system include glands and the brain</a:t>
            </a:r>
          </a:p>
        </p:txBody>
      </p:sp>
      <p:pic>
        <p:nvPicPr>
          <p:cNvPr id="59397" name="Picture 5" descr="endosystem2">
            <a:extLst>
              <a:ext uri="{FF2B5EF4-FFF2-40B4-BE49-F238E27FC236}">
                <a16:creationId xmlns:a16="http://schemas.microsoft.com/office/drawing/2014/main" id="{E6D2596D-B9EC-4AB6-9DBF-95B09347FD49}"/>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91200" y="1447800"/>
            <a:ext cx="3154363"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400" name="Picture 8" descr="Cross-section of the human brain.">
            <a:hlinkClick r:id="rId3"/>
            <a:extLst>
              <a:ext uri="{FF2B5EF4-FFF2-40B4-BE49-F238E27FC236}">
                <a16:creationId xmlns:a16="http://schemas.microsoft.com/office/drawing/2014/main" id="{1E97E148-2BCC-4447-8EAF-C9548419D76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362200" y="4267200"/>
            <a:ext cx="3660775"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from="(-#ppt_w/2)" to="(#ppt_x)" calcmode="lin" valueType="num">
                                      <p:cBhvr>
                                        <p:cTn id="7" dur="600" fill="hold">
                                          <p:stCondLst>
                                            <p:cond delay="0"/>
                                          </p:stCondLst>
                                        </p:cTn>
                                        <p:tgtEl>
                                          <p:spTgt spid="59394"/>
                                        </p:tgtEl>
                                        <p:attrNameLst>
                                          <p:attrName>ppt_x</p:attrName>
                                        </p:attrNameLst>
                                      </p:cBhvr>
                                    </p:anim>
                                    <p:anim from="0" to="-1.0" calcmode="lin" valueType="num">
                                      <p:cBhvr>
                                        <p:cTn id="8" dur="200" decel="50000" autoRev="1" fill="hold">
                                          <p:stCondLst>
                                            <p:cond delay="600"/>
                                          </p:stCondLst>
                                        </p:cTn>
                                        <p:tgtEl>
                                          <p:spTgt spid="59394"/>
                                        </p:tgtEl>
                                        <p:attrNameLst>
                                          <p:attrName>xshear</p:attrName>
                                        </p:attrNameLst>
                                      </p:cBhvr>
                                    </p:anim>
                                    <p:animScale>
                                      <p:cBhvr>
                                        <p:cTn id="9" dur="200" decel="100000" autoRev="1" fill="hold">
                                          <p:stCondLst>
                                            <p:cond delay="600"/>
                                          </p:stCondLst>
                                        </p:cTn>
                                        <p:tgtEl>
                                          <p:spTgt spid="59394"/>
                                        </p:tgtEl>
                                      </p:cBhvr>
                                      <p:from x="100000" y="100000"/>
                                      <p:to x="80000" y="100000"/>
                                    </p:animScale>
                                    <p:anim by="(#ppt_h/3+#ppt_w*0.1)" calcmode="lin" valueType="num">
                                      <p:cBhvr additive="sum">
                                        <p:cTn id="10" dur="200" decel="100000" autoRev="1" fill="hold">
                                          <p:stCondLst>
                                            <p:cond delay="600"/>
                                          </p:stCondLst>
                                        </p:cTn>
                                        <p:tgtEl>
                                          <p:spTgt spid="5939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59397"/>
                                        </p:tgtEl>
                                        <p:attrNameLst>
                                          <p:attrName>style.visibility</p:attrName>
                                        </p:attrNameLst>
                                      </p:cBhvr>
                                      <p:to>
                                        <p:strVal val="visible"/>
                                      </p:to>
                                    </p:set>
                                    <p:anim from="(-#ppt_w/2)" to="(#ppt_x)" calcmode="lin" valueType="num">
                                      <p:cBhvr>
                                        <p:cTn id="15" dur="600" fill="hold">
                                          <p:stCondLst>
                                            <p:cond delay="0"/>
                                          </p:stCondLst>
                                        </p:cTn>
                                        <p:tgtEl>
                                          <p:spTgt spid="59397"/>
                                        </p:tgtEl>
                                        <p:attrNameLst>
                                          <p:attrName>ppt_x</p:attrName>
                                        </p:attrNameLst>
                                      </p:cBhvr>
                                    </p:anim>
                                    <p:anim from="0" to="-1.0" calcmode="lin" valueType="num">
                                      <p:cBhvr>
                                        <p:cTn id="16" dur="200" decel="50000" autoRev="1" fill="hold">
                                          <p:stCondLst>
                                            <p:cond delay="600"/>
                                          </p:stCondLst>
                                        </p:cTn>
                                        <p:tgtEl>
                                          <p:spTgt spid="59397"/>
                                        </p:tgtEl>
                                        <p:attrNameLst>
                                          <p:attrName>xshear</p:attrName>
                                        </p:attrNameLst>
                                      </p:cBhvr>
                                    </p:anim>
                                    <p:animScale>
                                      <p:cBhvr>
                                        <p:cTn id="17" dur="200" decel="100000" autoRev="1" fill="hold">
                                          <p:stCondLst>
                                            <p:cond delay="600"/>
                                          </p:stCondLst>
                                        </p:cTn>
                                        <p:tgtEl>
                                          <p:spTgt spid="59397"/>
                                        </p:tgtEl>
                                      </p:cBhvr>
                                      <p:from x="100000" y="100000"/>
                                      <p:to x="80000" y="100000"/>
                                    </p:animScale>
                                    <p:anim by="(#ppt_h/3+#ppt_w*0.1)" calcmode="lin" valueType="num">
                                      <p:cBhvr additive="sum">
                                        <p:cTn id="18" dur="200" decel="100000" autoRev="1" fill="hold">
                                          <p:stCondLst>
                                            <p:cond delay="600"/>
                                          </p:stCondLst>
                                        </p:cTn>
                                        <p:tgtEl>
                                          <p:spTgt spid="59397"/>
                                        </p:tgtEl>
                                        <p:attrNameLst>
                                          <p:attrName>ppt_x</p:attrName>
                                        </p:attrNameLst>
                                      </p:cBhvr>
                                    </p:anim>
                                  </p:childTnLst>
                                </p:cTn>
                              </p:par>
                              <p:par>
                                <p:cTn id="19" presetID="34" presetClass="entr" presetSubtype="0" fill="hold" nodeType="withEffect">
                                  <p:stCondLst>
                                    <p:cond delay="0"/>
                                  </p:stCondLst>
                                  <p:childTnLst>
                                    <p:set>
                                      <p:cBhvr>
                                        <p:cTn id="20" dur="1" fill="hold">
                                          <p:stCondLst>
                                            <p:cond delay="0"/>
                                          </p:stCondLst>
                                        </p:cTn>
                                        <p:tgtEl>
                                          <p:spTgt spid="59400"/>
                                        </p:tgtEl>
                                        <p:attrNameLst>
                                          <p:attrName>style.visibility</p:attrName>
                                        </p:attrNameLst>
                                      </p:cBhvr>
                                      <p:to>
                                        <p:strVal val="visible"/>
                                      </p:to>
                                    </p:set>
                                    <p:anim from="(-#ppt_w/2)" to="(#ppt_x)" calcmode="lin" valueType="num">
                                      <p:cBhvr>
                                        <p:cTn id="21" dur="600" fill="hold">
                                          <p:stCondLst>
                                            <p:cond delay="0"/>
                                          </p:stCondLst>
                                        </p:cTn>
                                        <p:tgtEl>
                                          <p:spTgt spid="59400"/>
                                        </p:tgtEl>
                                        <p:attrNameLst>
                                          <p:attrName>ppt_x</p:attrName>
                                        </p:attrNameLst>
                                      </p:cBhvr>
                                    </p:anim>
                                    <p:anim from="0" to="-1.0" calcmode="lin" valueType="num">
                                      <p:cBhvr>
                                        <p:cTn id="22" dur="200" decel="50000" autoRev="1" fill="hold">
                                          <p:stCondLst>
                                            <p:cond delay="600"/>
                                          </p:stCondLst>
                                        </p:cTn>
                                        <p:tgtEl>
                                          <p:spTgt spid="59400"/>
                                        </p:tgtEl>
                                        <p:attrNameLst>
                                          <p:attrName>xshear</p:attrName>
                                        </p:attrNameLst>
                                      </p:cBhvr>
                                    </p:anim>
                                    <p:animScale>
                                      <p:cBhvr>
                                        <p:cTn id="23" dur="200" decel="100000" autoRev="1" fill="hold">
                                          <p:stCondLst>
                                            <p:cond delay="600"/>
                                          </p:stCondLst>
                                        </p:cTn>
                                        <p:tgtEl>
                                          <p:spTgt spid="59400"/>
                                        </p:tgtEl>
                                      </p:cBhvr>
                                      <p:from x="100000" y="100000"/>
                                      <p:to x="80000" y="100000"/>
                                    </p:animScale>
                                    <p:anim by="(#ppt_h/3+#ppt_w*0.1)" calcmode="lin" valueType="num">
                                      <p:cBhvr additive="sum">
                                        <p:cTn id="24" dur="200" decel="100000" autoRev="1" fill="hold">
                                          <p:stCondLst>
                                            <p:cond delay="600"/>
                                          </p:stCondLst>
                                        </p:cTn>
                                        <p:tgtEl>
                                          <p:spTgt spid="59400"/>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4" presetClass="entr" presetSubtype="0" fill="hold" grpId="0" nodeType="clickEffect">
                                  <p:stCondLst>
                                    <p:cond delay="0"/>
                                  </p:stCondLst>
                                  <p:childTnLst>
                                    <p:set>
                                      <p:cBhvr>
                                        <p:cTn id="28" dur="1" fill="hold">
                                          <p:stCondLst>
                                            <p:cond delay="0"/>
                                          </p:stCondLst>
                                        </p:cTn>
                                        <p:tgtEl>
                                          <p:spTgt spid="59395">
                                            <p:txEl>
                                              <p:pRg st="0" end="0"/>
                                            </p:txEl>
                                          </p:spTgt>
                                        </p:tgtEl>
                                        <p:attrNameLst>
                                          <p:attrName>style.visibility</p:attrName>
                                        </p:attrNameLst>
                                      </p:cBhvr>
                                      <p:to>
                                        <p:strVal val="visible"/>
                                      </p:to>
                                    </p:set>
                                    <p:anim from="(-#ppt_w/2)" to="(#ppt_x)" calcmode="lin" valueType="num">
                                      <p:cBhvr>
                                        <p:cTn id="29" dur="600" fill="hold">
                                          <p:stCondLst>
                                            <p:cond delay="0"/>
                                          </p:stCondLst>
                                        </p:cTn>
                                        <p:tgtEl>
                                          <p:spTgt spid="59395">
                                            <p:txEl>
                                              <p:pRg st="0" end="0"/>
                                            </p:txEl>
                                          </p:spTgt>
                                        </p:tgtEl>
                                        <p:attrNameLst>
                                          <p:attrName>ppt_x</p:attrName>
                                        </p:attrNameLst>
                                      </p:cBhvr>
                                    </p:anim>
                                    <p:anim from="0" to="-1.0" calcmode="lin" valueType="num">
                                      <p:cBhvr>
                                        <p:cTn id="30" dur="200" decel="50000" autoRev="1" fill="hold">
                                          <p:stCondLst>
                                            <p:cond delay="600"/>
                                          </p:stCondLst>
                                        </p:cTn>
                                        <p:tgtEl>
                                          <p:spTgt spid="59395">
                                            <p:txEl>
                                              <p:pRg st="0" end="0"/>
                                            </p:txEl>
                                          </p:spTgt>
                                        </p:tgtEl>
                                        <p:attrNameLst>
                                          <p:attrName>xshear</p:attrName>
                                        </p:attrNameLst>
                                      </p:cBhvr>
                                    </p:anim>
                                    <p:animScale>
                                      <p:cBhvr>
                                        <p:cTn id="31" dur="200" decel="100000" autoRev="1" fill="hold">
                                          <p:stCondLst>
                                            <p:cond delay="600"/>
                                          </p:stCondLst>
                                        </p:cTn>
                                        <p:tgtEl>
                                          <p:spTgt spid="59395">
                                            <p:txEl>
                                              <p:pRg st="0" end="0"/>
                                            </p:txEl>
                                          </p:spTgt>
                                        </p:tgtEl>
                                      </p:cBhvr>
                                      <p:from x="100000" y="100000"/>
                                      <p:to x="80000" y="100000"/>
                                    </p:animScale>
                                    <p:anim by="(#ppt_h/3+#ppt_w*0.1)" calcmode="lin" valueType="num">
                                      <p:cBhvr additive="sum">
                                        <p:cTn id="32" dur="200" decel="100000" autoRev="1" fill="hold">
                                          <p:stCondLst>
                                            <p:cond delay="600"/>
                                          </p:stCondLst>
                                        </p:cTn>
                                        <p:tgtEl>
                                          <p:spTgt spid="5939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6857F3A7-172A-4DDB-93A7-36064C89D817}"/>
              </a:ext>
            </a:extLst>
          </p:cNvPr>
          <p:cNvSpPr>
            <a:spLocks noGrp="1" noChangeArrowheads="1"/>
          </p:cNvSpPr>
          <p:nvPr>
            <p:ph type="title"/>
          </p:nvPr>
        </p:nvSpPr>
        <p:spPr/>
        <p:txBody>
          <a:bodyPr/>
          <a:lstStyle/>
          <a:p>
            <a:pPr eaLnBrk="1" hangingPunct="1">
              <a:defRPr/>
            </a:pPr>
            <a:r>
              <a:rPr lang="en-US"/>
              <a:t>Endocrine System</a:t>
            </a:r>
          </a:p>
        </p:txBody>
      </p:sp>
      <p:sp>
        <p:nvSpPr>
          <p:cNvPr id="60419" name="Rectangle 3">
            <a:extLst>
              <a:ext uri="{FF2B5EF4-FFF2-40B4-BE49-F238E27FC236}">
                <a16:creationId xmlns:a16="http://schemas.microsoft.com/office/drawing/2014/main" id="{D3A4A5B7-55E7-4EA2-8921-498B8E516196}"/>
              </a:ext>
            </a:extLst>
          </p:cNvPr>
          <p:cNvSpPr>
            <a:spLocks noGrp="1" noChangeArrowheads="1"/>
          </p:cNvSpPr>
          <p:nvPr>
            <p:ph type="body" sz="half" idx="1"/>
          </p:nvPr>
        </p:nvSpPr>
        <p:spPr/>
        <p:txBody>
          <a:bodyPr/>
          <a:lstStyle/>
          <a:p>
            <a:pPr eaLnBrk="1" hangingPunct="1">
              <a:defRPr/>
            </a:pPr>
            <a:r>
              <a:rPr lang="en-US" sz="2800"/>
              <a:t>The endocrine system regulates and sends hormones throughout the body</a:t>
            </a:r>
          </a:p>
        </p:txBody>
      </p:sp>
      <p:pic>
        <p:nvPicPr>
          <p:cNvPr id="60421" name="Picture 5" descr="endocrinebig">
            <a:extLst>
              <a:ext uri="{FF2B5EF4-FFF2-40B4-BE49-F238E27FC236}">
                <a16:creationId xmlns:a16="http://schemas.microsoft.com/office/drawing/2014/main" id="{DB072AF1-35BD-4609-95C4-317952BF569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92663" y="1600200"/>
            <a:ext cx="3749675" cy="453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from="(-#ppt_w/2)" to="(#ppt_x)" calcmode="lin" valueType="num">
                                      <p:cBhvr>
                                        <p:cTn id="7" dur="600" fill="hold">
                                          <p:stCondLst>
                                            <p:cond delay="0"/>
                                          </p:stCondLst>
                                        </p:cTn>
                                        <p:tgtEl>
                                          <p:spTgt spid="60418"/>
                                        </p:tgtEl>
                                        <p:attrNameLst>
                                          <p:attrName>ppt_x</p:attrName>
                                        </p:attrNameLst>
                                      </p:cBhvr>
                                    </p:anim>
                                    <p:anim from="0" to="-1.0" calcmode="lin" valueType="num">
                                      <p:cBhvr>
                                        <p:cTn id="8" dur="200" decel="50000" autoRev="1" fill="hold">
                                          <p:stCondLst>
                                            <p:cond delay="600"/>
                                          </p:stCondLst>
                                        </p:cTn>
                                        <p:tgtEl>
                                          <p:spTgt spid="60418"/>
                                        </p:tgtEl>
                                        <p:attrNameLst>
                                          <p:attrName>xshear</p:attrName>
                                        </p:attrNameLst>
                                      </p:cBhvr>
                                    </p:anim>
                                    <p:animScale>
                                      <p:cBhvr>
                                        <p:cTn id="9" dur="200" decel="100000" autoRev="1" fill="hold">
                                          <p:stCondLst>
                                            <p:cond delay="600"/>
                                          </p:stCondLst>
                                        </p:cTn>
                                        <p:tgtEl>
                                          <p:spTgt spid="60418"/>
                                        </p:tgtEl>
                                      </p:cBhvr>
                                      <p:from x="100000" y="100000"/>
                                      <p:to x="80000" y="100000"/>
                                    </p:animScale>
                                    <p:anim by="(#ppt_h/3+#ppt_w*0.1)" calcmode="lin" valueType="num">
                                      <p:cBhvr additive="sum">
                                        <p:cTn id="10" dur="200" decel="100000" autoRev="1" fill="hold">
                                          <p:stCondLst>
                                            <p:cond delay="600"/>
                                          </p:stCondLst>
                                        </p:cTn>
                                        <p:tgtEl>
                                          <p:spTgt spid="60418"/>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60421"/>
                                        </p:tgtEl>
                                        <p:attrNameLst>
                                          <p:attrName>style.visibility</p:attrName>
                                        </p:attrNameLst>
                                      </p:cBhvr>
                                      <p:to>
                                        <p:strVal val="visible"/>
                                      </p:to>
                                    </p:set>
                                    <p:anim from="(-#ppt_w/2)" to="(#ppt_x)" calcmode="lin" valueType="num">
                                      <p:cBhvr>
                                        <p:cTn id="15" dur="600" fill="hold">
                                          <p:stCondLst>
                                            <p:cond delay="0"/>
                                          </p:stCondLst>
                                        </p:cTn>
                                        <p:tgtEl>
                                          <p:spTgt spid="60421"/>
                                        </p:tgtEl>
                                        <p:attrNameLst>
                                          <p:attrName>ppt_x</p:attrName>
                                        </p:attrNameLst>
                                      </p:cBhvr>
                                    </p:anim>
                                    <p:anim from="0" to="-1.0" calcmode="lin" valueType="num">
                                      <p:cBhvr>
                                        <p:cTn id="16" dur="200" decel="50000" autoRev="1" fill="hold">
                                          <p:stCondLst>
                                            <p:cond delay="600"/>
                                          </p:stCondLst>
                                        </p:cTn>
                                        <p:tgtEl>
                                          <p:spTgt spid="60421"/>
                                        </p:tgtEl>
                                        <p:attrNameLst>
                                          <p:attrName>xshear</p:attrName>
                                        </p:attrNameLst>
                                      </p:cBhvr>
                                    </p:anim>
                                    <p:animScale>
                                      <p:cBhvr>
                                        <p:cTn id="17" dur="200" decel="100000" autoRev="1" fill="hold">
                                          <p:stCondLst>
                                            <p:cond delay="600"/>
                                          </p:stCondLst>
                                        </p:cTn>
                                        <p:tgtEl>
                                          <p:spTgt spid="60421"/>
                                        </p:tgtEl>
                                      </p:cBhvr>
                                      <p:from x="100000" y="100000"/>
                                      <p:to x="80000" y="100000"/>
                                    </p:animScale>
                                    <p:anim by="(#ppt_h/3+#ppt_w*0.1)" calcmode="lin" valueType="num">
                                      <p:cBhvr additive="sum">
                                        <p:cTn id="18" dur="200" decel="100000" autoRev="1" fill="hold">
                                          <p:stCondLst>
                                            <p:cond delay="600"/>
                                          </p:stCondLst>
                                        </p:cTn>
                                        <p:tgtEl>
                                          <p:spTgt spid="60421"/>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0419">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60419">
                                            <p:txEl>
                                              <p:pRg st="0" end="0"/>
                                            </p:txEl>
                                          </p:spTgt>
                                        </p:tgtEl>
                                        <p:attrNameLst>
                                          <p:attrName>ppt_x</p:attrName>
                                        </p:attrNameLst>
                                      </p:cBhvr>
                                    </p:anim>
                                    <p:anim from="0" to="-1.0" calcmode="lin" valueType="num">
                                      <p:cBhvr>
                                        <p:cTn id="24" dur="200" decel="50000" autoRev="1" fill="hold">
                                          <p:stCondLst>
                                            <p:cond delay="600"/>
                                          </p:stCondLst>
                                        </p:cTn>
                                        <p:tgtEl>
                                          <p:spTgt spid="60419">
                                            <p:txEl>
                                              <p:pRg st="0" end="0"/>
                                            </p:txEl>
                                          </p:spTgt>
                                        </p:tgtEl>
                                        <p:attrNameLst>
                                          <p:attrName>xshear</p:attrName>
                                        </p:attrNameLst>
                                      </p:cBhvr>
                                    </p:anim>
                                    <p:animScale>
                                      <p:cBhvr>
                                        <p:cTn id="25" dur="200" decel="100000" autoRev="1" fill="hold">
                                          <p:stCondLst>
                                            <p:cond delay="600"/>
                                          </p:stCondLst>
                                        </p:cTn>
                                        <p:tgtEl>
                                          <p:spTgt spid="60419">
                                            <p:txEl>
                                              <p:pRg st="0" end="0"/>
                                            </p:txEl>
                                          </p:spTgt>
                                        </p:tgtEl>
                                      </p:cBhvr>
                                      <p:from x="100000" y="100000"/>
                                      <p:to x="80000" y="100000"/>
                                    </p:animScale>
                                    <p:anim by="(#ppt_h/3+#ppt_w*0.1)" calcmode="lin" valueType="num">
                                      <p:cBhvr additive="sum">
                                        <p:cTn id="26" dur="200" decel="100000" autoRev="1" fill="hold">
                                          <p:stCondLst>
                                            <p:cond delay="600"/>
                                          </p:stCondLst>
                                        </p:cTn>
                                        <p:tgtEl>
                                          <p:spTgt spid="60419">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897B7419-7E1A-4CFB-822B-F72E51E838A0}"/>
              </a:ext>
            </a:extLst>
          </p:cNvPr>
          <p:cNvSpPr>
            <a:spLocks noGrp="1" noChangeArrowheads="1"/>
          </p:cNvSpPr>
          <p:nvPr>
            <p:ph type="title"/>
          </p:nvPr>
        </p:nvSpPr>
        <p:spPr/>
        <p:txBody>
          <a:bodyPr/>
          <a:lstStyle/>
          <a:p>
            <a:pPr eaLnBrk="1" hangingPunct="1">
              <a:defRPr/>
            </a:pPr>
            <a:r>
              <a:rPr lang="en-US"/>
              <a:t>Endocrine System</a:t>
            </a:r>
          </a:p>
        </p:txBody>
      </p:sp>
      <p:sp>
        <p:nvSpPr>
          <p:cNvPr id="61443" name="Rectangle 3">
            <a:extLst>
              <a:ext uri="{FF2B5EF4-FFF2-40B4-BE49-F238E27FC236}">
                <a16:creationId xmlns:a16="http://schemas.microsoft.com/office/drawing/2014/main" id="{1B66CA7D-0C70-4DE1-A913-C54D05CD05BF}"/>
              </a:ext>
            </a:extLst>
          </p:cNvPr>
          <p:cNvSpPr>
            <a:spLocks noGrp="1" noChangeArrowheads="1"/>
          </p:cNvSpPr>
          <p:nvPr>
            <p:ph type="body" sz="half" idx="1"/>
          </p:nvPr>
        </p:nvSpPr>
        <p:spPr/>
        <p:txBody>
          <a:bodyPr/>
          <a:lstStyle/>
          <a:p>
            <a:pPr eaLnBrk="1" hangingPunct="1">
              <a:defRPr/>
            </a:pPr>
            <a:r>
              <a:rPr lang="en-US" sz="2800"/>
              <a:t>The endocrine system is responsible for regulation from the hormone messages such as temperature, hunger, sleep, etc.</a:t>
            </a:r>
          </a:p>
        </p:txBody>
      </p:sp>
      <p:pic>
        <p:nvPicPr>
          <p:cNvPr id="61446" name="Picture 6" descr="sugar">
            <a:extLst>
              <a:ext uri="{FF2B5EF4-FFF2-40B4-BE49-F238E27FC236}">
                <a16:creationId xmlns:a16="http://schemas.microsoft.com/office/drawing/2014/main" id="{C6672B79-F1D9-4C61-980F-34AD41CC18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19700" y="1689100"/>
            <a:ext cx="2895600" cy="4352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from="(-#ppt_w/2)" to="(#ppt_x)" calcmode="lin" valueType="num">
                                      <p:cBhvr>
                                        <p:cTn id="7" dur="600" fill="hold">
                                          <p:stCondLst>
                                            <p:cond delay="0"/>
                                          </p:stCondLst>
                                        </p:cTn>
                                        <p:tgtEl>
                                          <p:spTgt spid="61442"/>
                                        </p:tgtEl>
                                        <p:attrNameLst>
                                          <p:attrName>ppt_x</p:attrName>
                                        </p:attrNameLst>
                                      </p:cBhvr>
                                    </p:anim>
                                    <p:anim from="0" to="-1.0" calcmode="lin" valueType="num">
                                      <p:cBhvr>
                                        <p:cTn id="8" dur="200" decel="50000" autoRev="1" fill="hold">
                                          <p:stCondLst>
                                            <p:cond delay="600"/>
                                          </p:stCondLst>
                                        </p:cTn>
                                        <p:tgtEl>
                                          <p:spTgt spid="61442"/>
                                        </p:tgtEl>
                                        <p:attrNameLst>
                                          <p:attrName>xshear</p:attrName>
                                        </p:attrNameLst>
                                      </p:cBhvr>
                                    </p:anim>
                                    <p:animScale>
                                      <p:cBhvr>
                                        <p:cTn id="9" dur="200" decel="100000" autoRev="1" fill="hold">
                                          <p:stCondLst>
                                            <p:cond delay="600"/>
                                          </p:stCondLst>
                                        </p:cTn>
                                        <p:tgtEl>
                                          <p:spTgt spid="61442"/>
                                        </p:tgtEl>
                                      </p:cBhvr>
                                      <p:from x="100000" y="100000"/>
                                      <p:to x="80000" y="100000"/>
                                    </p:animScale>
                                    <p:anim by="(#ppt_h/3+#ppt_w*0.1)" calcmode="lin" valueType="num">
                                      <p:cBhvr additive="sum">
                                        <p:cTn id="10" dur="200" decel="100000" autoRev="1" fill="hold">
                                          <p:stCondLst>
                                            <p:cond delay="600"/>
                                          </p:stCondLst>
                                        </p:cTn>
                                        <p:tgtEl>
                                          <p:spTgt spid="6144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61446"/>
                                        </p:tgtEl>
                                        <p:attrNameLst>
                                          <p:attrName>style.visibility</p:attrName>
                                        </p:attrNameLst>
                                      </p:cBhvr>
                                      <p:to>
                                        <p:strVal val="visible"/>
                                      </p:to>
                                    </p:set>
                                    <p:anim from="(-#ppt_w/2)" to="(#ppt_x)" calcmode="lin" valueType="num">
                                      <p:cBhvr>
                                        <p:cTn id="15" dur="600" fill="hold">
                                          <p:stCondLst>
                                            <p:cond delay="0"/>
                                          </p:stCondLst>
                                        </p:cTn>
                                        <p:tgtEl>
                                          <p:spTgt spid="61446"/>
                                        </p:tgtEl>
                                        <p:attrNameLst>
                                          <p:attrName>ppt_x</p:attrName>
                                        </p:attrNameLst>
                                      </p:cBhvr>
                                    </p:anim>
                                    <p:anim from="0" to="-1.0" calcmode="lin" valueType="num">
                                      <p:cBhvr>
                                        <p:cTn id="16" dur="200" decel="50000" autoRev="1" fill="hold">
                                          <p:stCondLst>
                                            <p:cond delay="600"/>
                                          </p:stCondLst>
                                        </p:cTn>
                                        <p:tgtEl>
                                          <p:spTgt spid="61446"/>
                                        </p:tgtEl>
                                        <p:attrNameLst>
                                          <p:attrName>xshear</p:attrName>
                                        </p:attrNameLst>
                                      </p:cBhvr>
                                    </p:anim>
                                    <p:animScale>
                                      <p:cBhvr>
                                        <p:cTn id="17" dur="200" decel="100000" autoRev="1" fill="hold">
                                          <p:stCondLst>
                                            <p:cond delay="600"/>
                                          </p:stCondLst>
                                        </p:cTn>
                                        <p:tgtEl>
                                          <p:spTgt spid="61446"/>
                                        </p:tgtEl>
                                      </p:cBhvr>
                                      <p:from x="100000" y="100000"/>
                                      <p:to x="80000" y="100000"/>
                                    </p:animScale>
                                    <p:anim by="(#ppt_h/3+#ppt_w*0.1)" calcmode="lin" valueType="num">
                                      <p:cBhvr additive="sum">
                                        <p:cTn id="18" dur="200" decel="100000" autoRev="1" fill="hold">
                                          <p:stCondLst>
                                            <p:cond delay="600"/>
                                          </p:stCondLst>
                                        </p:cTn>
                                        <p:tgtEl>
                                          <p:spTgt spid="61446"/>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61443">
                                            <p:txEl>
                                              <p:pRg st="0" end="0"/>
                                            </p:txEl>
                                          </p:spTgt>
                                        </p:tgtEl>
                                        <p:attrNameLst>
                                          <p:attrName>style.visibility</p:attrName>
                                        </p:attrNameLst>
                                      </p:cBhvr>
                                      <p:to>
                                        <p:strVal val="visible"/>
                                      </p:to>
                                    </p:set>
                                    <p:anim from="(-#ppt_w/2)" to="(#ppt_x)" calcmode="lin" valueType="num">
                                      <p:cBhvr>
                                        <p:cTn id="23" dur="600" fill="hold">
                                          <p:stCondLst>
                                            <p:cond delay="0"/>
                                          </p:stCondLst>
                                        </p:cTn>
                                        <p:tgtEl>
                                          <p:spTgt spid="61443">
                                            <p:txEl>
                                              <p:pRg st="0" end="0"/>
                                            </p:txEl>
                                          </p:spTgt>
                                        </p:tgtEl>
                                        <p:attrNameLst>
                                          <p:attrName>ppt_x</p:attrName>
                                        </p:attrNameLst>
                                      </p:cBhvr>
                                    </p:anim>
                                    <p:anim from="0" to="-1.0" calcmode="lin" valueType="num">
                                      <p:cBhvr>
                                        <p:cTn id="24" dur="200" decel="50000" autoRev="1" fill="hold">
                                          <p:stCondLst>
                                            <p:cond delay="600"/>
                                          </p:stCondLst>
                                        </p:cTn>
                                        <p:tgtEl>
                                          <p:spTgt spid="61443">
                                            <p:txEl>
                                              <p:pRg st="0" end="0"/>
                                            </p:txEl>
                                          </p:spTgt>
                                        </p:tgtEl>
                                        <p:attrNameLst>
                                          <p:attrName>xshear</p:attrName>
                                        </p:attrNameLst>
                                      </p:cBhvr>
                                    </p:anim>
                                    <p:animScale>
                                      <p:cBhvr>
                                        <p:cTn id="25" dur="200" decel="100000" autoRev="1" fill="hold">
                                          <p:stCondLst>
                                            <p:cond delay="600"/>
                                          </p:stCondLst>
                                        </p:cTn>
                                        <p:tgtEl>
                                          <p:spTgt spid="61443">
                                            <p:txEl>
                                              <p:pRg st="0" end="0"/>
                                            </p:txEl>
                                          </p:spTgt>
                                        </p:tgtEl>
                                      </p:cBhvr>
                                      <p:from x="100000" y="100000"/>
                                      <p:to x="80000" y="100000"/>
                                    </p:animScale>
                                    <p:anim by="(#ppt_h/3+#ppt_w*0.1)" calcmode="lin" valueType="num">
                                      <p:cBhvr additive="sum">
                                        <p:cTn id="26" dur="200" decel="100000" autoRev="1" fill="hold">
                                          <p:stCondLst>
                                            <p:cond delay="600"/>
                                          </p:stCondLst>
                                        </p:cTn>
                                        <p:tgtEl>
                                          <p:spTgt spid="6144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03DD9715-AEAC-4AEC-B0C3-3A4D5DDF2095}"/>
              </a:ext>
            </a:extLst>
          </p:cNvPr>
          <p:cNvSpPr>
            <a:spLocks noGrp="1" noChangeArrowheads="1"/>
          </p:cNvSpPr>
          <p:nvPr>
            <p:ph type="title"/>
          </p:nvPr>
        </p:nvSpPr>
        <p:spPr/>
        <p:txBody>
          <a:bodyPr/>
          <a:lstStyle/>
          <a:p>
            <a:pPr eaLnBrk="1" hangingPunct="1">
              <a:defRPr/>
            </a:pPr>
            <a:r>
              <a:rPr lang="en-US"/>
              <a:t>Nervous System</a:t>
            </a:r>
          </a:p>
        </p:txBody>
      </p:sp>
      <p:sp>
        <p:nvSpPr>
          <p:cNvPr id="68611" name="Rectangle 3">
            <a:extLst>
              <a:ext uri="{FF2B5EF4-FFF2-40B4-BE49-F238E27FC236}">
                <a16:creationId xmlns:a16="http://schemas.microsoft.com/office/drawing/2014/main" id="{D48B2A39-807A-4BD3-8FD5-2E16BF8E8B00}"/>
              </a:ext>
            </a:extLst>
          </p:cNvPr>
          <p:cNvSpPr>
            <a:spLocks noGrp="1" noChangeArrowheads="1"/>
          </p:cNvSpPr>
          <p:nvPr>
            <p:ph type="body" sz="half" idx="1"/>
          </p:nvPr>
        </p:nvSpPr>
        <p:spPr/>
        <p:txBody>
          <a:bodyPr/>
          <a:lstStyle/>
          <a:p>
            <a:pPr eaLnBrk="1" hangingPunct="1">
              <a:defRPr/>
            </a:pPr>
            <a:r>
              <a:rPr lang="en-US" sz="2800"/>
              <a:t>The major organs of the nervous system include nerves and the brain</a:t>
            </a:r>
          </a:p>
        </p:txBody>
      </p:sp>
      <p:pic>
        <p:nvPicPr>
          <p:cNvPr id="68621" name="Picture 13" descr="human_brain_neuron_design">
            <a:extLst>
              <a:ext uri="{FF2B5EF4-FFF2-40B4-BE49-F238E27FC236}">
                <a16:creationId xmlns:a16="http://schemas.microsoft.com/office/drawing/2014/main" id="{243DEA4F-34E9-4F03-BF22-698B7969A65B}"/>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743200" y="4343400"/>
            <a:ext cx="276066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7" name="Picture 9" descr="nerves">
            <a:extLst>
              <a:ext uri="{FF2B5EF4-FFF2-40B4-BE49-F238E27FC236}">
                <a16:creationId xmlns:a16="http://schemas.microsoft.com/office/drawing/2014/main" id="{1FD7B0D8-8DF2-4945-A6CB-D80C5722ED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0"/>
            <a:ext cx="1263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1" descr="nerves">
            <a:extLst>
              <a:ext uri="{FF2B5EF4-FFF2-40B4-BE49-F238E27FC236}">
                <a16:creationId xmlns:a16="http://schemas.microsoft.com/office/drawing/2014/main" id="{57270013-E718-40DD-B9D6-632DAB1D6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828800"/>
            <a:ext cx="2209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16" descr="brain_cross">
            <a:extLst>
              <a:ext uri="{FF2B5EF4-FFF2-40B4-BE49-F238E27FC236}">
                <a16:creationId xmlns:a16="http://schemas.microsoft.com/office/drawing/2014/main" id="{CB79803E-7B4A-4FF6-9EDF-71805012B4CC}"/>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867400" y="4343400"/>
            <a:ext cx="2982913" cy="2189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wipe(down)">
                                      <p:cBhvr>
                                        <p:cTn id="7" dur="145">
                                          <p:stCondLst>
                                            <p:cond delay="0"/>
                                          </p:stCondLst>
                                        </p:cTn>
                                        <p:tgtEl>
                                          <p:spTgt spid="68610"/>
                                        </p:tgtEl>
                                      </p:cBhvr>
                                    </p:animEffect>
                                    <p:anim calcmode="lin" valueType="num">
                                      <p:cBhvr>
                                        <p:cTn id="8" dur="456" tmFilter="0,0; 0.14,0.36; 0.43,0.73; 0.71,0.91; 1.0,1.0">
                                          <p:stCondLst>
                                            <p:cond delay="0"/>
                                          </p:stCondLst>
                                        </p:cTn>
                                        <p:tgtEl>
                                          <p:spTgt spid="68610"/>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8610"/>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8610"/>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8610"/>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8610"/>
                                        </p:tgtEl>
                                        <p:attrNameLst>
                                          <p:attrName>ppt_y</p:attrName>
                                        </p:attrNameLst>
                                      </p:cBhvr>
                                      <p:tavLst>
                                        <p:tav tm="0" fmla="#ppt_y-sin(pi*$)/81">
                                          <p:val>
                                            <p:fltVal val="0"/>
                                          </p:val>
                                        </p:tav>
                                        <p:tav tm="100000">
                                          <p:val>
                                            <p:fltVal val="1"/>
                                          </p:val>
                                        </p:tav>
                                      </p:tavLst>
                                    </p:anim>
                                    <p:animScale>
                                      <p:cBhvr>
                                        <p:cTn id="13" dur="7">
                                          <p:stCondLst>
                                            <p:cond delay="162"/>
                                          </p:stCondLst>
                                        </p:cTn>
                                        <p:tgtEl>
                                          <p:spTgt spid="68610"/>
                                        </p:tgtEl>
                                      </p:cBhvr>
                                      <p:to x="100000" y="60000"/>
                                    </p:animScale>
                                    <p:animScale>
                                      <p:cBhvr>
                                        <p:cTn id="14" dur="41" decel="50000">
                                          <p:stCondLst>
                                            <p:cond delay="169"/>
                                          </p:stCondLst>
                                        </p:cTn>
                                        <p:tgtEl>
                                          <p:spTgt spid="68610"/>
                                        </p:tgtEl>
                                      </p:cBhvr>
                                      <p:to x="100000" y="100000"/>
                                    </p:animScale>
                                    <p:animScale>
                                      <p:cBhvr>
                                        <p:cTn id="15" dur="7">
                                          <p:stCondLst>
                                            <p:cond delay="328"/>
                                          </p:stCondLst>
                                        </p:cTn>
                                        <p:tgtEl>
                                          <p:spTgt spid="68610"/>
                                        </p:tgtEl>
                                      </p:cBhvr>
                                      <p:to x="100000" y="80000"/>
                                    </p:animScale>
                                    <p:animScale>
                                      <p:cBhvr>
                                        <p:cTn id="16" dur="41" decel="50000">
                                          <p:stCondLst>
                                            <p:cond delay="335"/>
                                          </p:stCondLst>
                                        </p:cTn>
                                        <p:tgtEl>
                                          <p:spTgt spid="68610"/>
                                        </p:tgtEl>
                                      </p:cBhvr>
                                      <p:to x="100000" y="100000"/>
                                    </p:animScale>
                                    <p:animScale>
                                      <p:cBhvr>
                                        <p:cTn id="17" dur="7">
                                          <p:stCondLst>
                                            <p:cond delay="410"/>
                                          </p:stCondLst>
                                        </p:cTn>
                                        <p:tgtEl>
                                          <p:spTgt spid="68610"/>
                                        </p:tgtEl>
                                      </p:cBhvr>
                                      <p:to x="100000" y="90000"/>
                                    </p:animScale>
                                    <p:animScale>
                                      <p:cBhvr>
                                        <p:cTn id="18" dur="41" decel="50000">
                                          <p:stCondLst>
                                            <p:cond delay="417"/>
                                          </p:stCondLst>
                                        </p:cTn>
                                        <p:tgtEl>
                                          <p:spTgt spid="68610"/>
                                        </p:tgtEl>
                                      </p:cBhvr>
                                      <p:to x="100000" y="100000"/>
                                    </p:animScale>
                                    <p:animScale>
                                      <p:cBhvr>
                                        <p:cTn id="19" dur="7">
                                          <p:stCondLst>
                                            <p:cond delay="452"/>
                                          </p:stCondLst>
                                        </p:cTn>
                                        <p:tgtEl>
                                          <p:spTgt spid="68610"/>
                                        </p:tgtEl>
                                      </p:cBhvr>
                                      <p:to x="100000" y="95000"/>
                                    </p:animScale>
                                    <p:animScale>
                                      <p:cBhvr>
                                        <p:cTn id="20" dur="41" decel="50000">
                                          <p:stCondLst>
                                            <p:cond delay="458"/>
                                          </p:stCondLst>
                                        </p:cTn>
                                        <p:tgtEl>
                                          <p:spTgt spid="6861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68617"/>
                                        </p:tgtEl>
                                        <p:attrNameLst>
                                          <p:attrName>style.visibility</p:attrName>
                                        </p:attrNameLst>
                                      </p:cBhvr>
                                      <p:to>
                                        <p:strVal val="visible"/>
                                      </p:to>
                                    </p:set>
                                    <p:animEffect transition="in" filter="wipe(down)">
                                      <p:cBhvr>
                                        <p:cTn id="25" dur="145">
                                          <p:stCondLst>
                                            <p:cond delay="0"/>
                                          </p:stCondLst>
                                        </p:cTn>
                                        <p:tgtEl>
                                          <p:spTgt spid="68617"/>
                                        </p:tgtEl>
                                      </p:cBhvr>
                                    </p:animEffect>
                                    <p:anim calcmode="lin" valueType="num">
                                      <p:cBhvr>
                                        <p:cTn id="26" dur="456" tmFilter="0,0; 0.14,0.36; 0.43,0.73; 0.71,0.91; 1.0,1.0">
                                          <p:stCondLst>
                                            <p:cond delay="0"/>
                                          </p:stCondLst>
                                        </p:cTn>
                                        <p:tgtEl>
                                          <p:spTgt spid="6861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6861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6861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6861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68617"/>
                                        </p:tgtEl>
                                        <p:attrNameLst>
                                          <p:attrName>ppt_y</p:attrName>
                                        </p:attrNameLst>
                                      </p:cBhvr>
                                      <p:tavLst>
                                        <p:tav tm="0" fmla="#ppt_y-sin(pi*$)/81">
                                          <p:val>
                                            <p:fltVal val="0"/>
                                          </p:val>
                                        </p:tav>
                                        <p:tav tm="100000">
                                          <p:val>
                                            <p:fltVal val="1"/>
                                          </p:val>
                                        </p:tav>
                                      </p:tavLst>
                                    </p:anim>
                                    <p:animScale>
                                      <p:cBhvr>
                                        <p:cTn id="31" dur="7">
                                          <p:stCondLst>
                                            <p:cond delay="162"/>
                                          </p:stCondLst>
                                        </p:cTn>
                                        <p:tgtEl>
                                          <p:spTgt spid="68617"/>
                                        </p:tgtEl>
                                      </p:cBhvr>
                                      <p:to x="100000" y="60000"/>
                                    </p:animScale>
                                    <p:animScale>
                                      <p:cBhvr>
                                        <p:cTn id="32" dur="41" decel="50000">
                                          <p:stCondLst>
                                            <p:cond delay="169"/>
                                          </p:stCondLst>
                                        </p:cTn>
                                        <p:tgtEl>
                                          <p:spTgt spid="68617"/>
                                        </p:tgtEl>
                                      </p:cBhvr>
                                      <p:to x="100000" y="100000"/>
                                    </p:animScale>
                                    <p:animScale>
                                      <p:cBhvr>
                                        <p:cTn id="33" dur="7">
                                          <p:stCondLst>
                                            <p:cond delay="328"/>
                                          </p:stCondLst>
                                        </p:cTn>
                                        <p:tgtEl>
                                          <p:spTgt spid="68617"/>
                                        </p:tgtEl>
                                      </p:cBhvr>
                                      <p:to x="100000" y="80000"/>
                                    </p:animScale>
                                    <p:animScale>
                                      <p:cBhvr>
                                        <p:cTn id="34" dur="41" decel="50000">
                                          <p:stCondLst>
                                            <p:cond delay="335"/>
                                          </p:stCondLst>
                                        </p:cTn>
                                        <p:tgtEl>
                                          <p:spTgt spid="68617"/>
                                        </p:tgtEl>
                                      </p:cBhvr>
                                      <p:to x="100000" y="100000"/>
                                    </p:animScale>
                                    <p:animScale>
                                      <p:cBhvr>
                                        <p:cTn id="35" dur="7">
                                          <p:stCondLst>
                                            <p:cond delay="410"/>
                                          </p:stCondLst>
                                        </p:cTn>
                                        <p:tgtEl>
                                          <p:spTgt spid="68617"/>
                                        </p:tgtEl>
                                      </p:cBhvr>
                                      <p:to x="100000" y="90000"/>
                                    </p:animScale>
                                    <p:animScale>
                                      <p:cBhvr>
                                        <p:cTn id="36" dur="41" decel="50000">
                                          <p:stCondLst>
                                            <p:cond delay="417"/>
                                          </p:stCondLst>
                                        </p:cTn>
                                        <p:tgtEl>
                                          <p:spTgt spid="68617"/>
                                        </p:tgtEl>
                                      </p:cBhvr>
                                      <p:to x="100000" y="100000"/>
                                    </p:animScale>
                                    <p:animScale>
                                      <p:cBhvr>
                                        <p:cTn id="37" dur="7">
                                          <p:stCondLst>
                                            <p:cond delay="452"/>
                                          </p:stCondLst>
                                        </p:cTn>
                                        <p:tgtEl>
                                          <p:spTgt spid="68617"/>
                                        </p:tgtEl>
                                      </p:cBhvr>
                                      <p:to x="100000" y="95000"/>
                                    </p:animScale>
                                    <p:animScale>
                                      <p:cBhvr>
                                        <p:cTn id="38" dur="41" decel="50000">
                                          <p:stCondLst>
                                            <p:cond delay="458"/>
                                          </p:stCondLst>
                                        </p:cTn>
                                        <p:tgtEl>
                                          <p:spTgt spid="68617"/>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68619"/>
                                        </p:tgtEl>
                                        <p:attrNameLst>
                                          <p:attrName>style.visibility</p:attrName>
                                        </p:attrNameLst>
                                      </p:cBhvr>
                                      <p:to>
                                        <p:strVal val="visible"/>
                                      </p:to>
                                    </p:set>
                                    <p:animEffect transition="in" filter="wipe(down)">
                                      <p:cBhvr>
                                        <p:cTn id="41" dur="145">
                                          <p:stCondLst>
                                            <p:cond delay="0"/>
                                          </p:stCondLst>
                                        </p:cTn>
                                        <p:tgtEl>
                                          <p:spTgt spid="68619"/>
                                        </p:tgtEl>
                                      </p:cBhvr>
                                    </p:animEffect>
                                    <p:anim calcmode="lin" valueType="num">
                                      <p:cBhvr>
                                        <p:cTn id="42" dur="456" tmFilter="0,0; 0.14,0.36; 0.43,0.73; 0.71,0.91; 1.0,1.0">
                                          <p:stCondLst>
                                            <p:cond delay="0"/>
                                          </p:stCondLst>
                                        </p:cTn>
                                        <p:tgtEl>
                                          <p:spTgt spid="68619"/>
                                        </p:tgtEl>
                                        <p:attrNameLst>
                                          <p:attrName>ppt_x</p:attrName>
                                        </p:attrNameLst>
                                      </p:cBhvr>
                                      <p:tavLst>
                                        <p:tav tm="0">
                                          <p:val>
                                            <p:strVal val="#ppt_x-0.25"/>
                                          </p:val>
                                        </p:tav>
                                        <p:tav tm="100000">
                                          <p:val>
                                            <p:strVal val="#ppt_x"/>
                                          </p:val>
                                        </p:tav>
                                      </p:tavLst>
                                    </p:anim>
                                    <p:anim calcmode="lin" valueType="num">
                                      <p:cBhvr>
                                        <p:cTn id="43" dur="166" tmFilter="0.0,0.0; 0.25,0.07; 0.50,0.2; 0.75,0.467; 1.0,1.0">
                                          <p:stCondLst>
                                            <p:cond delay="0"/>
                                          </p:stCondLst>
                                        </p:cTn>
                                        <p:tgtEl>
                                          <p:spTgt spid="68619"/>
                                        </p:tgtEl>
                                        <p:attrNameLst>
                                          <p:attrName>ppt_y</p:attrName>
                                        </p:attrNameLst>
                                      </p:cBhvr>
                                      <p:tavLst>
                                        <p:tav tm="0" fmla="#ppt_y-sin(pi*$)/3">
                                          <p:val>
                                            <p:fltVal val="0.5"/>
                                          </p:val>
                                        </p:tav>
                                        <p:tav tm="100000">
                                          <p:val>
                                            <p:fltVal val="1"/>
                                          </p:val>
                                        </p:tav>
                                      </p:tavLst>
                                    </p:anim>
                                    <p:anim calcmode="lin" valueType="num">
                                      <p:cBhvr>
                                        <p:cTn id="44" dur="166" tmFilter="0, 0; 0.125,0.2665; 0.25,0.4; 0.375,0.465; 0.5,0.5;  0.625,0.535; 0.75,0.6; 0.875,0.7335; 1,1">
                                          <p:stCondLst>
                                            <p:cond delay="166"/>
                                          </p:stCondLst>
                                        </p:cTn>
                                        <p:tgtEl>
                                          <p:spTgt spid="68619"/>
                                        </p:tgtEl>
                                        <p:attrNameLst>
                                          <p:attrName>ppt_y</p:attrName>
                                        </p:attrNameLst>
                                      </p:cBhvr>
                                      <p:tavLst>
                                        <p:tav tm="0" fmla="#ppt_y-sin(pi*$)/9">
                                          <p:val>
                                            <p:fltVal val="0"/>
                                          </p:val>
                                        </p:tav>
                                        <p:tav tm="100000">
                                          <p:val>
                                            <p:fltVal val="1"/>
                                          </p:val>
                                        </p:tav>
                                      </p:tavLst>
                                    </p:anim>
                                    <p:anim calcmode="lin" valueType="num">
                                      <p:cBhvr>
                                        <p:cTn id="45" dur="83" tmFilter="0, 0; 0.125,0.2665; 0.25,0.4; 0.375,0.465; 0.5,0.5;  0.625,0.535; 0.75,0.6; 0.875,0.7335; 1,1">
                                          <p:stCondLst>
                                            <p:cond delay="331"/>
                                          </p:stCondLst>
                                        </p:cTn>
                                        <p:tgtEl>
                                          <p:spTgt spid="68619"/>
                                        </p:tgtEl>
                                        <p:attrNameLst>
                                          <p:attrName>ppt_y</p:attrName>
                                        </p:attrNameLst>
                                      </p:cBhvr>
                                      <p:tavLst>
                                        <p:tav tm="0" fmla="#ppt_y-sin(pi*$)/27">
                                          <p:val>
                                            <p:fltVal val="0"/>
                                          </p:val>
                                        </p:tav>
                                        <p:tav tm="100000">
                                          <p:val>
                                            <p:fltVal val="1"/>
                                          </p:val>
                                        </p:tav>
                                      </p:tavLst>
                                    </p:anim>
                                    <p:anim calcmode="lin" valueType="num">
                                      <p:cBhvr>
                                        <p:cTn id="46" dur="41" tmFilter="0, 0; 0.125,0.2665; 0.25,0.4; 0.375,0.465; 0.5,0.5;  0.625,0.535; 0.75,0.6; 0.875,0.7335; 1,1">
                                          <p:stCondLst>
                                            <p:cond delay="414"/>
                                          </p:stCondLst>
                                        </p:cTn>
                                        <p:tgtEl>
                                          <p:spTgt spid="68619"/>
                                        </p:tgtEl>
                                        <p:attrNameLst>
                                          <p:attrName>ppt_y</p:attrName>
                                        </p:attrNameLst>
                                      </p:cBhvr>
                                      <p:tavLst>
                                        <p:tav tm="0" fmla="#ppt_y-sin(pi*$)/81">
                                          <p:val>
                                            <p:fltVal val="0"/>
                                          </p:val>
                                        </p:tav>
                                        <p:tav tm="100000">
                                          <p:val>
                                            <p:fltVal val="1"/>
                                          </p:val>
                                        </p:tav>
                                      </p:tavLst>
                                    </p:anim>
                                    <p:animScale>
                                      <p:cBhvr>
                                        <p:cTn id="47" dur="7">
                                          <p:stCondLst>
                                            <p:cond delay="162"/>
                                          </p:stCondLst>
                                        </p:cTn>
                                        <p:tgtEl>
                                          <p:spTgt spid="68619"/>
                                        </p:tgtEl>
                                      </p:cBhvr>
                                      <p:to x="100000" y="60000"/>
                                    </p:animScale>
                                    <p:animScale>
                                      <p:cBhvr>
                                        <p:cTn id="48" dur="41" decel="50000">
                                          <p:stCondLst>
                                            <p:cond delay="169"/>
                                          </p:stCondLst>
                                        </p:cTn>
                                        <p:tgtEl>
                                          <p:spTgt spid="68619"/>
                                        </p:tgtEl>
                                      </p:cBhvr>
                                      <p:to x="100000" y="100000"/>
                                    </p:animScale>
                                    <p:animScale>
                                      <p:cBhvr>
                                        <p:cTn id="49" dur="7">
                                          <p:stCondLst>
                                            <p:cond delay="328"/>
                                          </p:stCondLst>
                                        </p:cTn>
                                        <p:tgtEl>
                                          <p:spTgt spid="68619"/>
                                        </p:tgtEl>
                                      </p:cBhvr>
                                      <p:to x="100000" y="80000"/>
                                    </p:animScale>
                                    <p:animScale>
                                      <p:cBhvr>
                                        <p:cTn id="50" dur="41" decel="50000">
                                          <p:stCondLst>
                                            <p:cond delay="335"/>
                                          </p:stCondLst>
                                        </p:cTn>
                                        <p:tgtEl>
                                          <p:spTgt spid="68619"/>
                                        </p:tgtEl>
                                      </p:cBhvr>
                                      <p:to x="100000" y="100000"/>
                                    </p:animScale>
                                    <p:animScale>
                                      <p:cBhvr>
                                        <p:cTn id="51" dur="7">
                                          <p:stCondLst>
                                            <p:cond delay="410"/>
                                          </p:stCondLst>
                                        </p:cTn>
                                        <p:tgtEl>
                                          <p:spTgt spid="68619"/>
                                        </p:tgtEl>
                                      </p:cBhvr>
                                      <p:to x="100000" y="90000"/>
                                    </p:animScale>
                                    <p:animScale>
                                      <p:cBhvr>
                                        <p:cTn id="52" dur="41" decel="50000">
                                          <p:stCondLst>
                                            <p:cond delay="417"/>
                                          </p:stCondLst>
                                        </p:cTn>
                                        <p:tgtEl>
                                          <p:spTgt spid="68619"/>
                                        </p:tgtEl>
                                      </p:cBhvr>
                                      <p:to x="100000" y="100000"/>
                                    </p:animScale>
                                    <p:animScale>
                                      <p:cBhvr>
                                        <p:cTn id="53" dur="7">
                                          <p:stCondLst>
                                            <p:cond delay="452"/>
                                          </p:stCondLst>
                                        </p:cTn>
                                        <p:tgtEl>
                                          <p:spTgt spid="68619"/>
                                        </p:tgtEl>
                                      </p:cBhvr>
                                      <p:to x="100000" y="95000"/>
                                    </p:animScale>
                                    <p:animScale>
                                      <p:cBhvr>
                                        <p:cTn id="54" dur="41" decel="50000">
                                          <p:stCondLst>
                                            <p:cond delay="458"/>
                                          </p:stCondLst>
                                        </p:cTn>
                                        <p:tgtEl>
                                          <p:spTgt spid="68619"/>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68624"/>
                                        </p:tgtEl>
                                        <p:attrNameLst>
                                          <p:attrName>style.visibility</p:attrName>
                                        </p:attrNameLst>
                                      </p:cBhvr>
                                      <p:to>
                                        <p:strVal val="visible"/>
                                      </p:to>
                                    </p:set>
                                    <p:animEffect transition="in" filter="wipe(down)">
                                      <p:cBhvr>
                                        <p:cTn id="57" dur="145">
                                          <p:stCondLst>
                                            <p:cond delay="0"/>
                                          </p:stCondLst>
                                        </p:cTn>
                                        <p:tgtEl>
                                          <p:spTgt spid="68624"/>
                                        </p:tgtEl>
                                      </p:cBhvr>
                                    </p:animEffect>
                                    <p:anim calcmode="lin" valueType="num">
                                      <p:cBhvr>
                                        <p:cTn id="58" dur="456" tmFilter="0,0; 0.14,0.36; 0.43,0.73; 0.71,0.91; 1.0,1.0">
                                          <p:stCondLst>
                                            <p:cond delay="0"/>
                                          </p:stCondLst>
                                        </p:cTn>
                                        <p:tgtEl>
                                          <p:spTgt spid="68624"/>
                                        </p:tgtEl>
                                        <p:attrNameLst>
                                          <p:attrName>ppt_x</p:attrName>
                                        </p:attrNameLst>
                                      </p:cBhvr>
                                      <p:tavLst>
                                        <p:tav tm="0">
                                          <p:val>
                                            <p:strVal val="#ppt_x-0.25"/>
                                          </p:val>
                                        </p:tav>
                                        <p:tav tm="100000">
                                          <p:val>
                                            <p:strVal val="#ppt_x"/>
                                          </p:val>
                                        </p:tav>
                                      </p:tavLst>
                                    </p:anim>
                                    <p:anim calcmode="lin" valueType="num">
                                      <p:cBhvr>
                                        <p:cTn id="59" dur="166" tmFilter="0.0,0.0; 0.25,0.07; 0.50,0.2; 0.75,0.467; 1.0,1.0">
                                          <p:stCondLst>
                                            <p:cond delay="0"/>
                                          </p:stCondLst>
                                        </p:cTn>
                                        <p:tgtEl>
                                          <p:spTgt spid="68624"/>
                                        </p:tgtEl>
                                        <p:attrNameLst>
                                          <p:attrName>ppt_y</p:attrName>
                                        </p:attrNameLst>
                                      </p:cBhvr>
                                      <p:tavLst>
                                        <p:tav tm="0" fmla="#ppt_y-sin(pi*$)/3">
                                          <p:val>
                                            <p:fltVal val="0.5"/>
                                          </p:val>
                                        </p:tav>
                                        <p:tav tm="100000">
                                          <p:val>
                                            <p:fltVal val="1"/>
                                          </p:val>
                                        </p:tav>
                                      </p:tavLst>
                                    </p:anim>
                                    <p:anim calcmode="lin" valueType="num">
                                      <p:cBhvr>
                                        <p:cTn id="60" dur="166" tmFilter="0, 0; 0.125,0.2665; 0.25,0.4; 0.375,0.465; 0.5,0.5;  0.625,0.535; 0.75,0.6; 0.875,0.7335; 1,1">
                                          <p:stCondLst>
                                            <p:cond delay="166"/>
                                          </p:stCondLst>
                                        </p:cTn>
                                        <p:tgtEl>
                                          <p:spTgt spid="68624"/>
                                        </p:tgtEl>
                                        <p:attrNameLst>
                                          <p:attrName>ppt_y</p:attrName>
                                        </p:attrNameLst>
                                      </p:cBhvr>
                                      <p:tavLst>
                                        <p:tav tm="0" fmla="#ppt_y-sin(pi*$)/9">
                                          <p:val>
                                            <p:fltVal val="0"/>
                                          </p:val>
                                        </p:tav>
                                        <p:tav tm="100000">
                                          <p:val>
                                            <p:fltVal val="1"/>
                                          </p:val>
                                        </p:tav>
                                      </p:tavLst>
                                    </p:anim>
                                    <p:anim calcmode="lin" valueType="num">
                                      <p:cBhvr>
                                        <p:cTn id="61" dur="83" tmFilter="0, 0; 0.125,0.2665; 0.25,0.4; 0.375,0.465; 0.5,0.5;  0.625,0.535; 0.75,0.6; 0.875,0.7335; 1,1">
                                          <p:stCondLst>
                                            <p:cond delay="331"/>
                                          </p:stCondLst>
                                        </p:cTn>
                                        <p:tgtEl>
                                          <p:spTgt spid="68624"/>
                                        </p:tgtEl>
                                        <p:attrNameLst>
                                          <p:attrName>ppt_y</p:attrName>
                                        </p:attrNameLst>
                                      </p:cBhvr>
                                      <p:tavLst>
                                        <p:tav tm="0" fmla="#ppt_y-sin(pi*$)/27">
                                          <p:val>
                                            <p:fltVal val="0"/>
                                          </p:val>
                                        </p:tav>
                                        <p:tav tm="100000">
                                          <p:val>
                                            <p:fltVal val="1"/>
                                          </p:val>
                                        </p:tav>
                                      </p:tavLst>
                                    </p:anim>
                                    <p:anim calcmode="lin" valueType="num">
                                      <p:cBhvr>
                                        <p:cTn id="62" dur="41" tmFilter="0, 0; 0.125,0.2665; 0.25,0.4; 0.375,0.465; 0.5,0.5;  0.625,0.535; 0.75,0.6; 0.875,0.7335; 1,1">
                                          <p:stCondLst>
                                            <p:cond delay="414"/>
                                          </p:stCondLst>
                                        </p:cTn>
                                        <p:tgtEl>
                                          <p:spTgt spid="68624"/>
                                        </p:tgtEl>
                                        <p:attrNameLst>
                                          <p:attrName>ppt_y</p:attrName>
                                        </p:attrNameLst>
                                      </p:cBhvr>
                                      <p:tavLst>
                                        <p:tav tm="0" fmla="#ppt_y-sin(pi*$)/81">
                                          <p:val>
                                            <p:fltVal val="0"/>
                                          </p:val>
                                        </p:tav>
                                        <p:tav tm="100000">
                                          <p:val>
                                            <p:fltVal val="1"/>
                                          </p:val>
                                        </p:tav>
                                      </p:tavLst>
                                    </p:anim>
                                    <p:animScale>
                                      <p:cBhvr>
                                        <p:cTn id="63" dur="7">
                                          <p:stCondLst>
                                            <p:cond delay="162"/>
                                          </p:stCondLst>
                                        </p:cTn>
                                        <p:tgtEl>
                                          <p:spTgt spid="68624"/>
                                        </p:tgtEl>
                                      </p:cBhvr>
                                      <p:to x="100000" y="60000"/>
                                    </p:animScale>
                                    <p:animScale>
                                      <p:cBhvr>
                                        <p:cTn id="64" dur="41" decel="50000">
                                          <p:stCondLst>
                                            <p:cond delay="169"/>
                                          </p:stCondLst>
                                        </p:cTn>
                                        <p:tgtEl>
                                          <p:spTgt spid="68624"/>
                                        </p:tgtEl>
                                      </p:cBhvr>
                                      <p:to x="100000" y="100000"/>
                                    </p:animScale>
                                    <p:animScale>
                                      <p:cBhvr>
                                        <p:cTn id="65" dur="7">
                                          <p:stCondLst>
                                            <p:cond delay="328"/>
                                          </p:stCondLst>
                                        </p:cTn>
                                        <p:tgtEl>
                                          <p:spTgt spid="68624"/>
                                        </p:tgtEl>
                                      </p:cBhvr>
                                      <p:to x="100000" y="80000"/>
                                    </p:animScale>
                                    <p:animScale>
                                      <p:cBhvr>
                                        <p:cTn id="66" dur="41" decel="50000">
                                          <p:stCondLst>
                                            <p:cond delay="335"/>
                                          </p:stCondLst>
                                        </p:cTn>
                                        <p:tgtEl>
                                          <p:spTgt spid="68624"/>
                                        </p:tgtEl>
                                      </p:cBhvr>
                                      <p:to x="100000" y="100000"/>
                                    </p:animScale>
                                    <p:animScale>
                                      <p:cBhvr>
                                        <p:cTn id="67" dur="7">
                                          <p:stCondLst>
                                            <p:cond delay="410"/>
                                          </p:stCondLst>
                                        </p:cTn>
                                        <p:tgtEl>
                                          <p:spTgt spid="68624"/>
                                        </p:tgtEl>
                                      </p:cBhvr>
                                      <p:to x="100000" y="90000"/>
                                    </p:animScale>
                                    <p:animScale>
                                      <p:cBhvr>
                                        <p:cTn id="68" dur="41" decel="50000">
                                          <p:stCondLst>
                                            <p:cond delay="417"/>
                                          </p:stCondLst>
                                        </p:cTn>
                                        <p:tgtEl>
                                          <p:spTgt spid="68624"/>
                                        </p:tgtEl>
                                      </p:cBhvr>
                                      <p:to x="100000" y="100000"/>
                                    </p:animScale>
                                    <p:animScale>
                                      <p:cBhvr>
                                        <p:cTn id="69" dur="7">
                                          <p:stCondLst>
                                            <p:cond delay="452"/>
                                          </p:stCondLst>
                                        </p:cTn>
                                        <p:tgtEl>
                                          <p:spTgt spid="68624"/>
                                        </p:tgtEl>
                                      </p:cBhvr>
                                      <p:to x="100000" y="95000"/>
                                    </p:animScale>
                                    <p:animScale>
                                      <p:cBhvr>
                                        <p:cTn id="70" dur="41" decel="50000">
                                          <p:stCondLst>
                                            <p:cond delay="458"/>
                                          </p:stCondLst>
                                        </p:cTn>
                                        <p:tgtEl>
                                          <p:spTgt spid="68624"/>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68621"/>
                                        </p:tgtEl>
                                        <p:attrNameLst>
                                          <p:attrName>style.visibility</p:attrName>
                                        </p:attrNameLst>
                                      </p:cBhvr>
                                      <p:to>
                                        <p:strVal val="visible"/>
                                      </p:to>
                                    </p:set>
                                    <p:animEffect transition="in" filter="wipe(down)">
                                      <p:cBhvr>
                                        <p:cTn id="73" dur="145">
                                          <p:stCondLst>
                                            <p:cond delay="0"/>
                                          </p:stCondLst>
                                        </p:cTn>
                                        <p:tgtEl>
                                          <p:spTgt spid="68621"/>
                                        </p:tgtEl>
                                      </p:cBhvr>
                                    </p:animEffect>
                                    <p:anim calcmode="lin" valueType="num">
                                      <p:cBhvr>
                                        <p:cTn id="74" dur="456" tmFilter="0,0; 0.14,0.36; 0.43,0.73; 0.71,0.91; 1.0,1.0">
                                          <p:stCondLst>
                                            <p:cond delay="0"/>
                                          </p:stCondLst>
                                        </p:cTn>
                                        <p:tgtEl>
                                          <p:spTgt spid="68621"/>
                                        </p:tgtEl>
                                        <p:attrNameLst>
                                          <p:attrName>ppt_x</p:attrName>
                                        </p:attrNameLst>
                                      </p:cBhvr>
                                      <p:tavLst>
                                        <p:tav tm="0">
                                          <p:val>
                                            <p:strVal val="#ppt_x-0.25"/>
                                          </p:val>
                                        </p:tav>
                                        <p:tav tm="100000">
                                          <p:val>
                                            <p:strVal val="#ppt_x"/>
                                          </p:val>
                                        </p:tav>
                                      </p:tavLst>
                                    </p:anim>
                                    <p:anim calcmode="lin" valueType="num">
                                      <p:cBhvr>
                                        <p:cTn id="75" dur="166" tmFilter="0.0,0.0; 0.25,0.07; 0.50,0.2; 0.75,0.467; 1.0,1.0">
                                          <p:stCondLst>
                                            <p:cond delay="0"/>
                                          </p:stCondLst>
                                        </p:cTn>
                                        <p:tgtEl>
                                          <p:spTgt spid="68621"/>
                                        </p:tgtEl>
                                        <p:attrNameLst>
                                          <p:attrName>ppt_y</p:attrName>
                                        </p:attrNameLst>
                                      </p:cBhvr>
                                      <p:tavLst>
                                        <p:tav tm="0" fmla="#ppt_y-sin(pi*$)/3">
                                          <p:val>
                                            <p:fltVal val="0.5"/>
                                          </p:val>
                                        </p:tav>
                                        <p:tav tm="100000">
                                          <p:val>
                                            <p:fltVal val="1"/>
                                          </p:val>
                                        </p:tav>
                                      </p:tavLst>
                                    </p:anim>
                                    <p:anim calcmode="lin" valueType="num">
                                      <p:cBhvr>
                                        <p:cTn id="76" dur="166" tmFilter="0, 0; 0.125,0.2665; 0.25,0.4; 0.375,0.465; 0.5,0.5;  0.625,0.535; 0.75,0.6; 0.875,0.7335; 1,1">
                                          <p:stCondLst>
                                            <p:cond delay="166"/>
                                          </p:stCondLst>
                                        </p:cTn>
                                        <p:tgtEl>
                                          <p:spTgt spid="68621"/>
                                        </p:tgtEl>
                                        <p:attrNameLst>
                                          <p:attrName>ppt_y</p:attrName>
                                        </p:attrNameLst>
                                      </p:cBhvr>
                                      <p:tavLst>
                                        <p:tav tm="0" fmla="#ppt_y-sin(pi*$)/9">
                                          <p:val>
                                            <p:fltVal val="0"/>
                                          </p:val>
                                        </p:tav>
                                        <p:tav tm="100000">
                                          <p:val>
                                            <p:fltVal val="1"/>
                                          </p:val>
                                        </p:tav>
                                      </p:tavLst>
                                    </p:anim>
                                    <p:anim calcmode="lin" valueType="num">
                                      <p:cBhvr>
                                        <p:cTn id="77" dur="83" tmFilter="0, 0; 0.125,0.2665; 0.25,0.4; 0.375,0.465; 0.5,0.5;  0.625,0.535; 0.75,0.6; 0.875,0.7335; 1,1">
                                          <p:stCondLst>
                                            <p:cond delay="331"/>
                                          </p:stCondLst>
                                        </p:cTn>
                                        <p:tgtEl>
                                          <p:spTgt spid="68621"/>
                                        </p:tgtEl>
                                        <p:attrNameLst>
                                          <p:attrName>ppt_y</p:attrName>
                                        </p:attrNameLst>
                                      </p:cBhvr>
                                      <p:tavLst>
                                        <p:tav tm="0" fmla="#ppt_y-sin(pi*$)/27">
                                          <p:val>
                                            <p:fltVal val="0"/>
                                          </p:val>
                                        </p:tav>
                                        <p:tav tm="100000">
                                          <p:val>
                                            <p:fltVal val="1"/>
                                          </p:val>
                                        </p:tav>
                                      </p:tavLst>
                                    </p:anim>
                                    <p:anim calcmode="lin" valueType="num">
                                      <p:cBhvr>
                                        <p:cTn id="78" dur="41" tmFilter="0, 0; 0.125,0.2665; 0.25,0.4; 0.375,0.465; 0.5,0.5;  0.625,0.535; 0.75,0.6; 0.875,0.7335; 1,1">
                                          <p:stCondLst>
                                            <p:cond delay="414"/>
                                          </p:stCondLst>
                                        </p:cTn>
                                        <p:tgtEl>
                                          <p:spTgt spid="68621"/>
                                        </p:tgtEl>
                                        <p:attrNameLst>
                                          <p:attrName>ppt_y</p:attrName>
                                        </p:attrNameLst>
                                      </p:cBhvr>
                                      <p:tavLst>
                                        <p:tav tm="0" fmla="#ppt_y-sin(pi*$)/81">
                                          <p:val>
                                            <p:fltVal val="0"/>
                                          </p:val>
                                        </p:tav>
                                        <p:tav tm="100000">
                                          <p:val>
                                            <p:fltVal val="1"/>
                                          </p:val>
                                        </p:tav>
                                      </p:tavLst>
                                    </p:anim>
                                    <p:animScale>
                                      <p:cBhvr>
                                        <p:cTn id="79" dur="7">
                                          <p:stCondLst>
                                            <p:cond delay="162"/>
                                          </p:stCondLst>
                                        </p:cTn>
                                        <p:tgtEl>
                                          <p:spTgt spid="68621"/>
                                        </p:tgtEl>
                                      </p:cBhvr>
                                      <p:to x="100000" y="60000"/>
                                    </p:animScale>
                                    <p:animScale>
                                      <p:cBhvr>
                                        <p:cTn id="80" dur="41" decel="50000">
                                          <p:stCondLst>
                                            <p:cond delay="169"/>
                                          </p:stCondLst>
                                        </p:cTn>
                                        <p:tgtEl>
                                          <p:spTgt spid="68621"/>
                                        </p:tgtEl>
                                      </p:cBhvr>
                                      <p:to x="100000" y="100000"/>
                                    </p:animScale>
                                    <p:animScale>
                                      <p:cBhvr>
                                        <p:cTn id="81" dur="7">
                                          <p:stCondLst>
                                            <p:cond delay="328"/>
                                          </p:stCondLst>
                                        </p:cTn>
                                        <p:tgtEl>
                                          <p:spTgt spid="68621"/>
                                        </p:tgtEl>
                                      </p:cBhvr>
                                      <p:to x="100000" y="80000"/>
                                    </p:animScale>
                                    <p:animScale>
                                      <p:cBhvr>
                                        <p:cTn id="82" dur="41" decel="50000">
                                          <p:stCondLst>
                                            <p:cond delay="335"/>
                                          </p:stCondLst>
                                        </p:cTn>
                                        <p:tgtEl>
                                          <p:spTgt spid="68621"/>
                                        </p:tgtEl>
                                      </p:cBhvr>
                                      <p:to x="100000" y="100000"/>
                                    </p:animScale>
                                    <p:animScale>
                                      <p:cBhvr>
                                        <p:cTn id="83" dur="7">
                                          <p:stCondLst>
                                            <p:cond delay="410"/>
                                          </p:stCondLst>
                                        </p:cTn>
                                        <p:tgtEl>
                                          <p:spTgt spid="68621"/>
                                        </p:tgtEl>
                                      </p:cBhvr>
                                      <p:to x="100000" y="90000"/>
                                    </p:animScale>
                                    <p:animScale>
                                      <p:cBhvr>
                                        <p:cTn id="84" dur="41" decel="50000">
                                          <p:stCondLst>
                                            <p:cond delay="417"/>
                                          </p:stCondLst>
                                        </p:cTn>
                                        <p:tgtEl>
                                          <p:spTgt spid="68621"/>
                                        </p:tgtEl>
                                      </p:cBhvr>
                                      <p:to x="100000" y="100000"/>
                                    </p:animScale>
                                    <p:animScale>
                                      <p:cBhvr>
                                        <p:cTn id="85" dur="7">
                                          <p:stCondLst>
                                            <p:cond delay="452"/>
                                          </p:stCondLst>
                                        </p:cTn>
                                        <p:tgtEl>
                                          <p:spTgt spid="68621"/>
                                        </p:tgtEl>
                                      </p:cBhvr>
                                      <p:to x="100000" y="95000"/>
                                    </p:animScale>
                                    <p:animScale>
                                      <p:cBhvr>
                                        <p:cTn id="86" dur="41" decel="50000">
                                          <p:stCondLst>
                                            <p:cond delay="458"/>
                                          </p:stCondLst>
                                        </p:cTn>
                                        <p:tgtEl>
                                          <p:spTgt spid="68621"/>
                                        </p:tgtEl>
                                      </p:cBhvr>
                                      <p:to x="100000" y="100000"/>
                                    </p:animScale>
                                  </p:childTnLst>
                                </p:cTn>
                              </p:par>
                            </p:childTnLst>
                          </p:cTn>
                        </p:par>
                      </p:childTnLst>
                    </p:cTn>
                  </p:par>
                  <p:par>
                    <p:cTn id="87" fill="hold" nodeType="clickPar">
                      <p:stCondLst>
                        <p:cond delay="indefinite"/>
                      </p:stCondLst>
                      <p:childTnLst>
                        <p:par>
                          <p:cTn id="88" fill="hold" nodeType="withGroup">
                            <p:stCondLst>
                              <p:cond delay="0"/>
                            </p:stCondLst>
                            <p:childTnLst>
                              <p:par>
                                <p:cTn id="89" presetID="26" presetClass="entr" presetSubtype="0" fill="hold" grpId="0" nodeType="clickEffect">
                                  <p:stCondLst>
                                    <p:cond delay="0"/>
                                  </p:stCondLst>
                                  <p:childTnLst>
                                    <p:set>
                                      <p:cBhvr>
                                        <p:cTn id="90" dur="1" fill="hold">
                                          <p:stCondLst>
                                            <p:cond delay="0"/>
                                          </p:stCondLst>
                                        </p:cTn>
                                        <p:tgtEl>
                                          <p:spTgt spid="68611">
                                            <p:txEl>
                                              <p:pRg st="0" end="0"/>
                                            </p:txEl>
                                          </p:spTgt>
                                        </p:tgtEl>
                                        <p:attrNameLst>
                                          <p:attrName>style.visibility</p:attrName>
                                        </p:attrNameLst>
                                      </p:cBhvr>
                                      <p:to>
                                        <p:strVal val="visible"/>
                                      </p:to>
                                    </p:set>
                                    <p:animEffect transition="in" filter="wipe(down)">
                                      <p:cBhvr>
                                        <p:cTn id="91" dur="145">
                                          <p:stCondLst>
                                            <p:cond delay="0"/>
                                          </p:stCondLst>
                                        </p:cTn>
                                        <p:tgtEl>
                                          <p:spTgt spid="68611">
                                            <p:txEl>
                                              <p:pRg st="0" end="0"/>
                                            </p:txEl>
                                          </p:spTgt>
                                        </p:tgtEl>
                                      </p:cBhvr>
                                    </p:animEffect>
                                    <p:anim calcmode="lin" valueType="num">
                                      <p:cBhvr>
                                        <p:cTn id="92" dur="456" tmFilter="0,0; 0.14,0.36; 0.43,0.73; 0.71,0.91; 1.0,1.0">
                                          <p:stCondLst>
                                            <p:cond delay="0"/>
                                          </p:stCondLst>
                                        </p:cTn>
                                        <p:tgtEl>
                                          <p:spTgt spid="68611">
                                            <p:txEl>
                                              <p:pRg st="0" end="0"/>
                                            </p:txEl>
                                          </p:spTgt>
                                        </p:tgtEl>
                                        <p:attrNameLst>
                                          <p:attrName>ppt_x</p:attrName>
                                        </p:attrNameLst>
                                      </p:cBhvr>
                                      <p:tavLst>
                                        <p:tav tm="0">
                                          <p:val>
                                            <p:strVal val="#ppt_x-0.25"/>
                                          </p:val>
                                        </p:tav>
                                        <p:tav tm="100000">
                                          <p:val>
                                            <p:strVal val="#ppt_x"/>
                                          </p:val>
                                        </p:tav>
                                      </p:tavLst>
                                    </p:anim>
                                    <p:anim calcmode="lin" valueType="num">
                                      <p:cBhvr>
                                        <p:cTn id="93" dur="166" tmFilter="0.0,0.0; 0.25,0.07; 0.50,0.2; 0.75,0.467; 1.0,1.0">
                                          <p:stCondLst>
                                            <p:cond delay="0"/>
                                          </p:stCondLst>
                                        </p:cTn>
                                        <p:tgtEl>
                                          <p:spTgt spid="68611">
                                            <p:txEl>
                                              <p:pRg st="0" end="0"/>
                                            </p:txEl>
                                          </p:spTgt>
                                        </p:tgtEl>
                                        <p:attrNameLst>
                                          <p:attrName>ppt_y</p:attrName>
                                        </p:attrNameLst>
                                      </p:cBhvr>
                                      <p:tavLst>
                                        <p:tav tm="0" fmla="#ppt_y-sin(pi*$)/3">
                                          <p:val>
                                            <p:fltVal val="0.5"/>
                                          </p:val>
                                        </p:tav>
                                        <p:tav tm="100000">
                                          <p:val>
                                            <p:fltVal val="1"/>
                                          </p:val>
                                        </p:tav>
                                      </p:tavLst>
                                    </p:anim>
                                    <p:anim calcmode="lin" valueType="num">
                                      <p:cBhvr>
                                        <p:cTn id="94" dur="166" tmFilter="0, 0; 0.125,0.2665; 0.25,0.4; 0.375,0.465; 0.5,0.5;  0.625,0.535; 0.75,0.6; 0.875,0.7335; 1,1">
                                          <p:stCondLst>
                                            <p:cond delay="166"/>
                                          </p:stCondLst>
                                        </p:cTn>
                                        <p:tgtEl>
                                          <p:spTgt spid="68611">
                                            <p:txEl>
                                              <p:pRg st="0" end="0"/>
                                            </p:txEl>
                                          </p:spTgt>
                                        </p:tgtEl>
                                        <p:attrNameLst>
                                          <p:attrName>ppt_y</p:attrName>
                                        </p:attrNameLst>
                                      </p:cBhvr>
                                      <p:tavLst>
                                        <p:tav tm="0" fmla="#ppt_y-sin(pi*$)/9">
                                          <p:val>
                                            <p:fltVal val="0"/>
                                          </p:val>
                                        </p:tav>
                                        <p:tav tm="100000">
                                          <p:val>
                                            <p:fltVal val="1"/>
                                          </p:val>
                                        </p:tav>
                                      </p:tavLst>
                                    </p:anim>
                                    <p:anim calcmode="lin" valueType="num">
                                      <p:cBhvr>
                                        <p:cTn id="95" dur="83" tmFilter="0, 0; 0.125,0.2665; 0.25,0.4; 0.375,0.465; 0.5,0.5;  0.625,0.535; 0.75,0.6; 0.875,0.7335; 1,1">
                                          <p:stCondLst>
                                            <p:cond delay="331"/>
                                          </p:stCondLst>
                                        </p:cTn>
                                        <p:tgtEl>
                                          <p:spTgt spid="68611">
                                            <p:txEl>
                                              <p:pRg st="0" end="0"/>
                                            </p:txEl>
                                          </p:spTgt>
                                        </p:tgtEl>
                                        <p:attrNameLst>
                                          <p:attrName>ppt_y</p:attrName>
                                        </p:attrNameLst>
                                      </p:cBhvr>
                                      <p:tavLst>
                                        <p:tav tm="0" fmla="#ppt_y-sin(pi*$)/27">
                                          <p:val>
                                            <p:fltVal val="0"/>
                                          </p:val>
                                        </p:tav>
                                        <p:tav tm="100000">
                                          <p:val>
                                            <p:fltVal val="1"/>
                                          </p:val>
                                        </p:tav>
                                      </p:tavLst>
                                    </p:anim>
                                    <p:anim calcmode="lin" valueType="num">
                                      <p:cBhvr>
                                        <p:cTn id="96" dur="41" tmFilter="0, 0; 0.125,0.2665; 0.25,0.4; 0.375,0.465; 0.5,0.5;  0.625,0.535; 0.75,0.6; 0.875,0.7335; 1,1">
                                          <p:stCondLst>
                                            <p:cond delay="414"/>
                                          </p:stCondLst>
                                        </p:cTn>
                                        <p:tgtEl>
                                          <p:spTgt spid="68611">
                                            <p:txEl>
                                              <p:pRg st="0" end="0"/>
                                            </p:txEl>
                                          </p:spTgt>
                                        </p:tgtEl>
                                        <p:attrNameLst>
                                          <p:attrName>ppt_y</p:attrName>
                                        </p:attrNameLst>
                                      </p:cBhvr>
                                      <p:tavLst>
                                        <p:tav tm="0" fmla="#ppt_y-sin(pi*$)/81">
                                          <p:val>
                                            <p:fltVal val="0"/>
                                          </p:val>
                                        </p:tav>
                                        <p:tav tm="100000">
                                          <p:val>
                                            <p:fltVal val="1"/>
                                          </p:val>
                                        </p:tav>
                                      </p:tavLst>
                                    </p:anim>
                                    <p:animScale>
                                      <p:cBhvr>
                                        <p:cTn id="97" dur="7">
                                          <p:stCondLst>
                                            <p:cond delay="162"/>
                                          </p:stCondLst>
                                        </p:cTn>
                                        <p:tgtEl>
                                          <p:spTgt spid="68611">
                                            <p:txEl>
                                              <p:pRg st="0" end="0"/>
                                            </p:txEl>
                                          </p:spTgt>
                                        </p:tgtEl>
                                      </p:cBhvr>
                                      <p:to x="100000" y="60000"/>
                                    </p:animScale>
                                    <p:animScale>
                                      <p:cBhvr>
                                        <p:cTn id="98" dur="41" decel="50000">
                                          <p:stCondLst>
                                            <p:cond delay="169"/>
                                          </p:stCondLst>
                                        </p:cTn>
                                        <p:tgtEl>
                                          <p:spTgt spid="68611">
                                            <p:txEl>
                                              <p:pRg st="0" end="0"/>
                                            </p:txEl>
                                          </p:spTgt>
                                        </p:tgtEl>
                                      </p:cBhvr>
                                      <p:to x="100000" y="100000"/>
                                    </p:animScale>
                                    <p:animScale>
                                      <p:cBhvr>
                                        <p:cTn id="99" dur="7">
                                          <p:stCondLst>
                                            <p:cond delay="328"/>
                                          </p:stCondLst>
                                        </p:cTn>
                                        <p:tgtEl>
                                          <p:spTgt spid="68611">
                                            <p:txEl>
                                              <p:pRg st="0" end="0"/>
                                            </p:txEl>
                                          </p:spTgt>
                                        </p:tgtEl>
                                      </p:cBhvr>
                                      <p:to x="100000" y="80000"/>
                                    </p:animScale>
                                    <p:animScale>
                                      <p:cBhvr>
                                        <p:cTn id="100" dur="41" decel="50000">
                                          <p:stCondLst>
                                            <p:cond delay="335"/>
                                          </p:stCondLst>
                                        </p:cTn>
                                        <p:tgtEl>
                                          <p:spTgt spid="68611">
                                            <p:txEl>
                                              <p:pRg st="0" end="0"/>
                                            </p:txEl>
                                          </p:spTgt>
                                        </p:tgtEl>
                                      </p:cBhvr>
                                      <p:to x="100000" y="100000"/>
                                    </p:animScale>
                                    <p:animScale>
                                      <p:cBhvr>
                                        <p:cTn id="101" dur="7">
                                          <p:stCondLst>
                                            <p:cond delay="410"/>
                                          </p:stCondLst>
                                        </p:cTn>
                                        <p:tgtEl>
                                          <p:spTgt spid="68611">
                                            <p:txEl>
                                              <p:pRg st="0" end="0"/>
                                            </p:txEl>
                                          </p:spTgt>
                                        </p:tgtEl>
                                      </p:cBhvr>
                                      <p:to x="100000" y="90000"/>
                                    </p:animScale>
                                    <p:animScale>
                                      <p:cBhvr>
                                        <p:cTn id="102" dur="41" decel="50000">
                                          <p:stCondLst>
                                            <p:cond delay="417"/>
                                          </p:stCondLst>
                                        </p:cTn>
                                        <p:tgtEl>
                                          <p:spTgt spid="68611">
                                            <p:txEl>
                                              <p:pRg st="0" end="0"/>
                                            </p:txEl>
                                          </p:spTgt>
                                        </p:tgtEl>
                                      </p:cBhvr>
                                      <p:to x="100000" y="100000"/>
                                    </p:animScale>
                                    <p:animScale>
                                      <p:cBhvr>
                                        <p:cTn id="103" dur="7">
                                          <p:stCondLst>
                                            <p:cond delay="452"/>
                                          </p:stCondLst>
                                        </p:cTn>
                                        <p:tgtEl>
                                          <p:spTgt spid="68611">
                                            <p:txEl>
                                              <p:pRg st="0" end="0"/>
                                            </p:txEl>
                                          </p:spTgt>
                                        </p:tgtEl>
                                      </p:cBhvr>
                                      <p:to x="100000" y="95000"/>
                                    </p:animScale>
                                    <p:animScale>
                                      <p:cBhvr>
                                        <p:cTn id="104" dur="41" decel="50000">
                                          <p:stCondLst>
                                            <p:cond delay="458"/>
                                          </p:stCondLst>
                                        </p:cTn>
                                        <p:tgtEl>
                                          <p:spTgt spid="68611">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2C56E53-8AC7-4C6C-8D09-02C509AB4008}"/>
              </a:ext>
            </a:extLst>
          </p:cNvPr>
          <p:cNvSpPr>
            <a:spLocks noGrp="1" noChangeArrowheads="1"/>
          </p:cNvSpPr>
          <p:nvPr>
            <p:ph type="title"/>
          </p:nvPr>
        </p:nvSpPr>
        <p:spPr/>
        <p:txBody>
          <a:bodyPr/>
          <a:lstStyle/>
          <a:p>
            <a:pPr eaLnBrk="1" hangingPunct="1">
              <a:defRPr/>
            </a:pPr>
            <a:r>
              <a:rPr lang="en-US"/>
              <a:t>Nervous System</a:t>
            </a:r>
          </a:p>
        </p:txBody>
      </p:sp>
      <p:sp>
        <p:nvSpPr>
          <p:cNvPr id="69635" name="Rectangle 3">
            <a:extLst>
              <a:ext uri="{FF2B5EF4-FFF2-40B4-BE49-F238E27FC236}">
                <a16:creationId xmlns:a16="http://schemas.microsoft.com/office/drawing/2014/main" id="{DDA0D5FE-F3D0-4D09-A945-171ACE2E7385}"/>
              </a:ext>
            </a:extLst>
          </p:cNvPr>
          <p:cNvSpPr>
            <a:spLocks noGrp="1" noChangeArrowheads="1"/>
          </p:cNvSpPr>
          <p:nvPr>
            <p:ph type="body" sz="half" idx="1"/>
          </p:nvPr>
        </p:nvSpPr>
        <p:spPr>
          <a:xfrm>
            <a:off x="457200" y="1600200"/>
            <a:ext cx="3124200" cy="4530725"/>
          </a:xfrm>
        </p:spPr>
        <p:txBody>
          <a:bodyPr/>
          <a:lstStyle/>
          <a:p>
            <a:pPr eaLnBrk="1" hangingPunct="1">
              <a:defRPr/>
            </a:pPr>
            <a:r>
              <a:rPr lang="en-US" sz="2800"/>
              <a:t>The nervous system sends chemical messages throughout the body</a:t>
            </a:r>
          </a:p>
        </p:txBody>
      </p:sp>
      <p:pic>
        <p:nvPicPr>
          <p:cNvPr id="69637" name="Picture 5" descr="Nervous system">
            <a:extLst>
              <a:ext uri="{FF2B5EF4-FFF2-40B4-BE49-F238E27FC236}">
                <a16:creationId xmlns:a16="http://schemas.microsoft.com/office/drawing/2014/main" id="{3413BFD2-090D-4B1B-A6E0-6ADBEF6B9F5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1828800"/>
            <a:ext cx="4800600" cy="444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wipe(down)">
                                      <p:cBhvr>
                                        <p:cTn id="7" dur="145">
                                          <p:stCondLst>
                                            <p:cond delay="0"/>
                                          </p:stCondLst>
                                        </p:cTn>
                                        <p:tgtEl>
                                          <p:spTgt spid="69634"/>
                                        </p:tgtEl>
                                      </p:cBhvr>
                                    </p:animEffect>
                                    <p:anim calcmode="lin" valueType="num">
                                      <p:cBhvr>
                                        <p:cTn id="8" dur="456" tmFilter="0,0; 0.14,0.36; 0.43,0.73; 0.71,0.91; 1.0,1.0">
                                          <p:stCondLst>
                                            <p:cond delay="0"/>
                                          </p:stCondLst>
                                        </p:cTn>
                                        <p:tgtEl>
                                          <p:spTgt spid="69634"/>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69634"/>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69634"/>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69634"/>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69634"/>
                                        </p:tgtEl>
                                        <p:attrNameLst>
                                          <p:attrName>ppt_y</p:attrName>
                                        </p:attrNameLst>
                                      </p:cBhvr>
                                      <p:tavLst>
                                        <p:tav tm="0" fmla="#ppt_y-sin(pi*$)/81">
                                          <p:val>
                                            <p:fltVal val="0"/>
                                          </p:val>
                                        </p:tav>
                                        <p:tav tm="100000">
                                          <p:val>
                                            <p:fltVal val="1"/>
                                          </p:val>
                                        </p:tav>
                                      </p:tavLst>
                                    </p:anim>
                                    <p:animScale>
                                      <p:cBhvr>
                                        <p:cTn id="13" dur="7">
                                          <p:stCondLst>
                                            <p:cond delay="162"/>
                                          </p:stCondLst>
                                        </p:cTn>
                                        <p:tgtEl>
                                          <p:spTgt spid="69634"/>
                                        </p:tgtEl>
                                      </p:cBhvr>
                                      <p:to x="100000" y="60000"/>
                                    </p:animScale>
                                    <p:animScale>
                                      <p:cBhvr>
                                        <p:cTn id="14" dur="41" decel="50000">
                                          <p:stCondLst>
                                            <p:cond delay="169"/>
                                          </p:stCondLst>
                                        </p:cTn>
                                        <p:tgtEl>
                                          <p:spTgt spid="69634"/>
                                        </p:tgtEl>
                                      </p:cBhvr>
                                      <p:to x="100000" y="100000"/>
                                    </p:animScale>
                                    <p:animScale>
                                      <p:cBhvr>
                                        <p:cTn id="15" dur="7">
                                          <p:stCondLst>
                                            <p:cond delay="328"/>
                                          </p:stCondLst>
                                        </p:cTn>
                                        <p:tgtEl>
                                          <p:spTgt spid="69634"/>
                                        </p:tgtEl>
                                      </p:cBhvr>
                                      <p:to x="100000" y="80000"/>
                                    </p:animScale>
                                    <p:animScale>
                                      <p:cBhvr>
                                        <p:cTn id="16" dur="41" decel="50000">
                                          <p:stCondLst>
                                            <p:cond delay="335"/>
                                          </p:stCondLst>
                                        </p:cTn>
                                        <p:tgtEl>
                                          <p:spTgt spid="69634"/>
                                        </p:tgtEl>
                                      </p:cBhvr>
                                      <p:to x="100000" y="100000"/>
                                    </p:animScale>
                                    <p:animScale>
                                      <p:cBhvr>
                                        <p:cTn id="17" dur="7">
                                          <p:stCondLst>
                                            <p:cond delay="410"/>
                                          </p:stCondLst>
                                        </p:cTn>
                                        <p:tgtEl>
                                          <p:spTgt spid="69634"/>
                                        </p:tgtEl>
                                      </p:cBhvr>
                                      <p:to x="100000" y="90000"/>
                                    </p:animScale>
                                    <p:animScale>
                                      <p:cBhvr>
                                        <p:cTn id="18" dur="41" decel="50000">
                                          <p:stCondLst>
                                            <p:cond delay="417"/>
                                          </p:stCondLst>
                                        </p:cTn>
                                        <p:tgtEl>
                                          <p:spTgt spid="69634"/>
                                        </p:tgtEl>
                                      </p:cBhvr>
                                      <p:to x="100000" y="100000"/>
                                    </p:animScale>
                                    <p:animScale>
                                      <p:cBhvr>
                                        <p:cTn id="19" dur="7">
                                          <p:stCondLst>
                                            <p:cond delay="452"/>
                                          </p:stCondLst>
                                        </p:cTn>
                                        <p:tgtEl>
                                          <p:spTgt spid="69634"/>
                                        </p:tgtEl>
                                      </p:cBhvr>
                                      <p:to x="100000" y="95000"/>
                                    </p:animScale>
                                    <p:animScale>
                                      <p:cBhvr>
                                        <p:cTn id="20" dur="41" decel="50000">
                                          <p:stCondLst>
                                            <p:cond delay="458"/>
                                          </p:stCondLst>
                                        </p:cTn>
                                        <p:tgtEl>
                                          <p:spTgt spid="6963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69637"/>
                                        </p:tgtEl>
                                        <p:attrNameLst>
                                          <p:attrName>style.visibility</p:attrName>
                                        </p:attrNameLst>
                                      </p:cBhvr>
                                      <p:to>
                                        <p:strVal val="visible"/>
                                      </p:to>
                                    </p:set>
                                    <p:animEffect transition="in" filter="wipe(down)">
                                      <p:cBhvr>
                                        <p:cTn id="25" dur="145">
                                          <p:stCondLst>
                                            <p:cond delay="0"/>
                                          </p:stCondLst>
                                        </p:cTn>
                                        <p:tgtEl>
                                          <p:spTgt spid="69637"/>
                                        </p:tgtEl>
                                      </p:cBhvr>
                                    </p:animEffect>
                                    <p:anim calcmode="lin" valueType="num">
                                      <p:cBhvr>
                                        <p:cTn id="26" dur="456" tmFilter="0,0; 0.14,0.36; 0.43,0.73; 0.71,0.91; 1.0,1.0">
                                          <p:stCondLst>
                                            <p:cond delay="0"/>
                                          </p:stCondLst>
                                        </p:cTn>
                                        <p:tgtEl>
                                          <p:spTgt spid="6963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6963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6963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6963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69637"/>
                                        </p:tgtEl>
                                        <p:attrNameLst>
                                          <p:attrName>ppt_y</p:attrName>
                                        </p:attrNameLst>
                                      </p:cBhvr>
                                      <p:tavLst>
                                        <p:tav tm="0" fmla="#ppt_y-sin(pi*$)/81">
                                          <p:val>
                                            <p:fltVal val="0"/>
                                          </p:val>
                                        </p:tav>
                                        <p:tav tm="100000">
                                          <p:val>
                                            <p:fltVal val="1"/>
                                          </p:val>
                                        </p:tav>
                                      </p:tavLst>
                                    </p:anim>
                                    <p:animScale>
                                      <p:cBhvr>
                                        <p:cTn id="31" dur="7">
                                          <p:stCondLst>
                                            <p:cond delay="162"/>
                                          </p:stCondLst>
                                        </p:cTn>
                                        <p:tgtEl>
                                          <p:spTgt spid="69637"/>
                                        </p:tgtEl>
                                      </p:cBhvr>
                                      <p:to x="100000" y="60000"/>
                                    </p:animScale>
                                    <p:animScale>
                                      <p:cBhvr>
                                        <p:cTn id="32" dur="41" decel="50000">
                                          <p:stCondLst>
                                            <p:cond delay="169"/>
                                          </p:stCondLst>
                                        </p:cTn>
                                        <p:tgtEl>
                                          <p:spTgt spid="69637"/>
                                        </p:tgtEl>
                                      </p:cBhvr>
                                      <p:to x="100000" y="100000"/>
                                    </p:animScale>
                                    <p:animScale>
                                      <p:cBhvr>
                                        <p:cTn id="33" dur="7">
                                          <p:stCondLst>
                                            <p:cond delay="328"/>
                                          </p:stCondLst>
                                        </p:cTn>
                                        <p:tgtEl>
                                          <p:spTgt spid="69637"/>
                                        </p:tgtEl>
                                      </p:cBhvr>
                                      <p:to x="100000" y="80000"/>
                                    </p:animScale>
                                    <p:animScale>
                                      <p:cBhvr>
                                        <p:cTn id="34" dur="41" decel="50000">
                                          <p:stCondLst>
                                            <p:cond delay="335"/>
                                          </p:stCondLst>
                                        </p:cTn>
                                        <p:tgtEl>
                                          <p:spTgt spid="69637"/>
                                        </p:tgtEl>
                                      </p:cBhvr>
                                      <p:to x="100000" y="100000"/>
                                    </p:animScale>
                                    <p:animScale>
                                      <p:cBhvr>
                                        <p:cTn id="35" dur="7">
                                          <p:stCondLst>
                                            <p:cond delay="410"/>
                                          </p:stCondLst>
                                        </p:cTn>
                                        <p:tgtEl>
                                          <p:spTgt spid="69637"/>
                                        </p:tgtEl>
                                      </p:cBhvr>
                                      <p:to x="100000" y="90000"/>
                                    </p:animScale>
                                    <p:animScale>
                                      <p:cBhvr>
                                        <p:cTn id="36" dur="41" decel="50000">
                                          <p:stCondLst>
                                            <p:cond delay="417"/>
                                          </p:stCondLst>
                                        </p:cTn>
                                        <p:tgtEl>
                                          <p:spTgt spid="69637"/>
                                        </p:tgtEl>
                                      </p:cBhvr>
                                      <p:to x="100000" y="100000"/>
                                    </p:animScale>
                                    <p:animScale>
                                      <p:cBhvr>
                                        <p:cTn id="37" dur="7">
                                          <p:stCondLst>
                                            <p:cond delay="452"/>
                                          </p:stCondLst>
                                        </p:cTn>
                                        <p:tgtEl>
                                          <p:spTgt spid="69637"/>
                                        </p:tgtEl>
                                      </p:cBhvr>
                                      <p:to x="100000" y="95000"/>
                                    </p:animScale>
                                    <p:animScale>
                                      <p:cBhvr>
                                        <p:cTn id="38" dur="41" decel="50000">
                                          <p:stCondLst>
                                            <p:cond delay="458"/>
                                          </p:stCondLst>
                                        </p:cTn>
                                        <p:tgtEl>
                                          <p:spTgt spid="69637"/>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69635">
                                            <p:txEl>
                                              <p:pRg st="0" end="0"/>
                                            </p:txEl>
                                          </p:spTgt>
                                        </p:tgtEl>
                                        <p:attrNameLst>
                                          <p:attrName>style.visibility</p:attrName>
                                        </p:attrNameLst>
                                      </p:cBhvr>
                                      <p:to>
                                        <p:strVal val="visible"/>
                                      </p:to>
                                    </p:set>
                                    <p:animEffect transition="in" filter="wipe(down)">
                                      <p:cBhvr>
                                        <p:cTn id="43" dur="145">
                                          <p:stCondLst>
                                            <p:cond delay="0"/>
                                          </p:stCondLst>
                                        </p:cTn>
                                        <p:tgtEl>
                                          <p:spTgt spid="69635">
                                            <p:txEl>
                                              <p:pRg st="0" end="0"/>
                                            </p:txEl>
                                          </p:spTgt>
                                        </p:tgtEl>
                                      </p:cBhvr>
                                    </p:animEffect>
                                    <p:anim calcmode="lin" valueType="num">
                                      <p:cBhvr>
                                        <p:cTn id="44" dur="456" tmFilter="0,0; 0.14,0.36; 0.43,0.73; 0.71,0.91; 1.0,1.0">
                                          <p:stCondLst>
                                            <p:cond delay="0"/>
                                          </p:stCondLst>
                                        </p:cTn>
                                        <p:tgtEl>
                                          <p:spTgt spid="69635">
                                            <p:txEl>
                                              <p:pRg st="0" end="0"/>
                                            </p:txEl>
                                          </p:spTgt>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69635">
                                            <p:txEl>
                                              <p:pRg st="0" end="0"/>
                                            </p:txEl>
                                          </p:spTgt>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69635">
                                            <p:txEl>
                                              <p:pRg st="0" end="0"/>
                                            </p:txEl>
                                          </p:spTgt>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69635">
                                            <p:txEl>
                                              <p:pRg st="0" end="0"/>
                                            </p:txEl>
                                          </p:spTgt>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69635">
                                            <p:txEl>
                                              <p:pRg st="0" end="0"/>
                                            </p:txEl>
                                          </p:spTgt>
                                        </p:tgtEl>
                                        <p:attrNameLst>
                                          <p:attrName>ppt_y</p:attrName>
                                        </p:attrNameLst>
                                      </p:cBhvr>
                                      <p:tavLst>
                                        <p:tav tm="0" fmla="#ppt_y-sin(pi*$)/81">
                                          <p:val>
                                            <p:fltVal val="0"/>
                                          </p:val>
                                        </p:tav>
                                        <p:tav tm="100000">
                                          <p:val>
                                            <p:fltVal val="1"/>
                                          </p:val>
                                        </p:tav>
                                      </p:tavLst>
                                    </p:anim>
                                    <p:animScale>
                                      <p:cBhvr>
                                        <p:cTn id="49" dur="7">
                                          <p:stCondLst>
                                            <p:cond delay="162"/>
                                          </p:stCondLst>
                                        </p:cTn>
                                        <p:tgtEl>
                                          <p:spTgt spid="69635">
                                            <p:txEl>
                                              <p:pRg st="0" end="0"/>
                                            </p:txEl>
                                          </p:spTgt>
                                        </p:tgtEl>
                                      </p:cBhvr>
                                      <p:to x="100000" y="60000"/>
                                    </p:animScale>
                                    <p:animScale>
                                      <p:cBhvr>
                                        <p:cTn id="50" dur="41" decel="50000">
                                          <p:stCondLst>
                                            <p:cond delay="169"/>
                                          </p:stCondLst>
                                        </p:cTn>
                                        <p:tgtEl>
                                          <p:spTgt spid="69635">
                                            <p:txEl>
                                              <p:pRg st="0" end="0"/>
                                            </p:txEl>
                                          </p:spTgt>
                                        </p:tgtEl>
                                      </p:cBhvr>
                                      <p:to x="100000" y="100000"/>
                                    </p:animScale>
                                    <p:animScale>
                                      <p:cBhvr>
                                        <p:cTn id="51" dur="7">
                                          <p:stCondLst>
                                            <p:cond delay="328"/>
                                          </p:stCondLst>
                                        </p:cTn>
                                        <p:tgtEl>
                                          <p:spTgt spid="69635">
                                            <p:txEl>
                                              <p:pRg st="0" end="0"/>
                                            </p:txEl>
                                          </p:spTgt>
                                        </p:tgtEl>
                                      </p:cBhvr>
                                      <p:to x="100000" y="80000"/>
                                    </p:animScale>
                                    <p:animScale>
                                      <p:cBhvr>
                                        <p:cTn id="52" dur="41" decel="50000">
                                          <p:stCondLst>
                                            <p:cond delay="335"/>
                                          </p:stCondLst>
                                        </p:cTn>
                                        <p:tgtEl>
                                          <p:spTgt spid="69635">
                                            <p:txEl>
                                              <p:pRg st="0" end="0"/>
                                            </p:txEl>
                                          </p:spTgt>
                                        </p:tgtEl>
                                      </p:cBhvr>
                                      <p:to x="100000" y="100000"/>
                                    </p:animScale>
                                    <p:animScale>
                                      <p:cBhvr>
                                        <p:cTn id="53" dur="7">
                                          <p:stCondLst>
                                            <p:cond delay="410"/>
                                          </p:stCondLst>
                                        </p:cTn>
                                        <p:tgtEl>
                                          <p:spTgt spid="69635">
                                            <p:txEl>
                                              <p:pRg st="0" end="0"/>
                                            </p:txEl>
                                          </p:spTgt>
                                        </p:tgtEl>
                                      </p:cBhvr>
                                      <p:to x="100000" y="90000"/>
                                    </p:animScale>
                                    <p:animScale>
                                      <p:cBhvr>
                                        <p:cTn id="54" dur="41" decel="50000">
                                          <p:stCondLst>
                                            <p:cond delay="417"/>
                                          </p:stCondLst>
                                        </p:cTn>
                                        <p:tgtEl>
                                          <p:spTgt spid="69635">
                                            <p:txEl>
                                              <p:pRg st="0" end="0"/>
                                            </p:txEl>
                                          </p:spTgt>
                                        </p:tgtEl>
                                      </p:cBhvr>
                                      <p:to x="100000" y="100000"/>
                                    </p:animScale>
                                    <p:animScale>
                                      <p:cBhvr>
                                        <p:cTn id="55" dur="7">
                                          <p:stCondLst>
                                            <p:cond delay="452"/>
                                          </p:stCondLst>
                                        </p:cTn>
                                        <p:tgtEl>
                                          <p:spTgt spid="69635">
                                            <p:txEl>
                                              <p:pRg st="0" end="0"/>
                                            </p:txEl>
                                          </p:spTgt>
                                        </p:tgtEl>
                                      </p:cBhvr>
                                      <p:to x="100000" y="95000"/>
                                    </p:animScale>
                                    <p:animScale>
                                      <p:cBhvr>
                                        <p:cTn id="56" dur="41" decel="50000">
                                          <p:stCondLst>
                                            <p:cond delay="458"/>
                                          </p:stCondLst>
                                        </p:cTn>
                                        <p:tgtEl>
                                          <p:spTgt spid="6963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53665D1-0FB2-4057-8A1A-24E6B0AC96A7}"/>
              </a:ext>
            </a:extLst>
          </p:cNvPr>
          <p:cNvSpPr>
            <a:spLocks noGrp="1" noChangeArrowheads="1"/>
          </p:cNvSpPr>
          <p:nvPr>
            <p:ph type="title"/>
          </p:nvPr>
        </p:nvSpPr>
        <p:spPr/>
        <p:txBody>
          <a:bodyPr/>
          <a:lstStyle/>
          <a:p>
            <a:pPr eaLnBrk="1" hangingPunct="1">
              <a:defRPr/>
            </a:pPr>
            <a:r>
              <a:rPr lang="en-US"/>
              <a:t>Nervous System</a:t>
            </a:r>
          </a:p>
        </p:txBody>
      </p:sp>
      <p:sp>
        <p:nvSpPr>
          <p:cNvPr id="70659" name="Rectangle 3">
            <a:extLst>
              <a:ext uri="{FF2B5EF4-FFF2-40B4-BE49-F238E27FC236}">
                <a16:creationId xmlns:a16="http://schemas.microsoft.com/office/drawing/2014/main" id="{8998B6A0-07CF-44B6-85AF-E0B5EC12B288}"/>
              </a:ext>
            </a:extLst>
          </p:cNvPr>
          <p:cNvSpPr>
            <a:spLocks noGrp="1" noChangeArrowheads="1"/>
          </p:cNvSpPr>
          <p:nvPr>
            <p:ph type="body" sz="half" idx="1"/>
          </p:nvPr>
        </p:nvSpPr>
        <p:spPr>
          <a:xfrm>
            <a:off x="457200" y="1600200"/>
            <a:ext cx="4953000" cy="4648200"/>
          </a:xfrm>
        </p:spPr>
        <p:txBody>
          <a:bodyPr/>
          <a:lstStyle/>
          <a:p>
            <a:pPr eaLnBrk="1" hangingPunct="1">
              <a:defRPr/>
            </a:pPr>
            <a:r>
              <a:rPr lang="en-US" sz="2800"/>
              <a:t>The nervous system helps maintain homeostasis by sending chemical messages to the brain that tell the status of pain, temperature, hunger, etc. so that the body can make adjustments using other systems</a:t>
            </a:r>
          </a:p>
        </p:txBody>
      </p:sp>
      <p:pic>
        <p:nvPicPr>
          <p:cNvPr id="70661" name="Picture 5" descr="spineorg">
            <a:extLst>
              <a:ext uri="{FF2B5EF4-FFF2-40B4-BE49-F238E27FC236}">
                <a16:creationId xmlns:a16="http://schemas.microsoft.com/office/drawing/2014/main" id="{5843E4A7-8E8A-4717-8D1C-3D3A8130885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600200"/>
            <a:ext cx="26162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wipe(down)">
                                      <p:cBhvr>
                                        <p:cTn id="7" dur="145">
                                          <p:stCondLst>
                                            <p:cond delay="0"/>
                                          </p:stCondLst>
                                        </p:cTn>
                                        <p:tgtEl>
                                          <p:spTgt spid="70658"/>
                                        </p:tgtEl>
                                      </p:cBhvr>
                                    </p:animEffect>
                                    <p:anim calcmode="lin" valueType="num">
                                      <p:cBhvr>
                                        <p:cTn id="8" dur="456" tmFilter="0,0; 0.14,0.36; 0.43,0.73; 0.71,0.91; 1.0,1.0">
                                          <p:stCondLst>
                                            <p:cond delay="0"/>
                                          </p:stCondLst>
                                        </p:cTn>
                                        <p:tgtEl>
                                          <p:spTgt spid="7065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065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065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065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0658"/>
                                        </p:tgtEl>
                                        <p:attrNameLst>
                                          <p:attrName>ppt_y</p:attrName>
                                        </p:attrNameLst>
                                      </p:cBhvr>
                                      <p:tavLst>
                                        <p:tav tm="0" fmla="#ppt_y-sin(pi*$)/81">
                                          <p:val>
                                            <p:fltVal val="0"/>
                                          </p:val>
                                        </p:tav>
                                        <p:tav tm="100000">
                                          <p:val>
                                            <p:fltVal val="1"/>
                                          </p:val>
                                        </p:tav>
                                      </p:tavLst>
                                    </p:anim>
                                    <p:animScale>
                                      <p:cBhvr>
                                        <p:cTn id="13" dur="7">
                                          <p:stCondLst>
                                            <p:cond delay="162"/>
                                          </p:stCondLst>
                                        </p:cTn>
                                        <p:tgtEl>
                                          <p:spTgt spid="70658"/>
                                        </p:tgtEl>
                                      </p:cBhvr>
                                      <p:to x="100000" y="60000"/>
                                    </p:animScale>
                                    <p:animScale>
                                      <p:cBhvr>
                                        <p:cTn id="14" dur="41" decel="50000">
                                          <p:stCondLst>
                                            <p:cond delay="169"/>
                                          </p:stCondLst>
                                        </p:cTn>
                                        <p:tgtEl>
                                          <p:spTgt spid="70658"/>
                                        </p:tgtEl>
                                      </p:cBhvr>
                                      <p:to x="100000" y="100000"/>
                                    </p:animScale>
                                    <p:animScale>
                                      <p:cBhvr>
                                        <p:cTn id="15" dur="7">
                                          <p:stCondLst>
                                            <p:cond delay="328"/>
                                          </p:stCondLst>
                                        </p:cTn>
                                        <p:tgtEl>
                                          <p:spTgt spid="70658"/>
                                        </p:tgtEl>
                                      </p:cBhvr>
                                      <p:to x="100000" y="80000"/>
                                    </p:animScale>
                                    <p:animScale>
                                      <p:cBhvr>
                                        <p:cTn id="16" dur="41" decel="50000">
                                          <p:stCondLst>
                                            <p:cond delay="335"/>
                                          </p:stCondLst>
                                        </p:cTn>
                                        <p:tgtEl>
                                          <p:spTgt spid="70658"/>
                                        </p:tgtEl>
                                      </p:cBhvr>
                                      <p:to x="100000" y="100000"/>
                                    </p:animScale>
                                    <p:animScale>
                                      <p:cBhvr>
                                        <p:cTn id="17" dur="7">
                                          <p:stCondLst>
                                            <p:cond delay="410"/>
                                          </p:stCondLst>
                                        </p:cTn>
                                        <p:tgtEl>
                                          <p:spTgt spid="70658"/>
                                        </p:tgtEl>
                                      </p:cBhvr>
                                      <p:to x="100000" y="90000"/>
                                    </p:animScale>
                                    <p:animScale>
                                      <p:cBhvr>
                                        <p:cTn id="18" dur="41" decel="50000">
                                          <p:stCondLst>
                                            <p:cond delay="417"/>
                                          </p:stCondLst>
                                        </p:cTn>
                                        <p:tgtEl>
                                          <p:spTgt spid="70658"/>
                                        </p:tgtEl>
                                      </p:cBhvr>
                                      <p:to x="100000" y="100000"/>
                                    </p:animScale>
                                    <p:animScale>
                                      <p:cBhvr>
                                        <p:cTn id="19" dur="7">
                                          <p:stCondLst>
                                            <p:cond delay="452"/>
                                          </p:stCondLst>
                                        </p:cTn>
                                        <p:tgtEl>
                                          <p:spTgt spid="70658"/>
                                        </p:tgtEl>
                                      </p:cBhvr>
                                      <p:to x="100000" y="95000"/>
                                    </p:animScale>
                                    <p:animScale>
                                      <p:cBhvr>
                                        <p:cTn id="20" dur="41" decel="50000">
                                          <p:stCondLst>
                                            <p:cond delay="458"/>
                                          </p:stCondLst>
                                        </p:cTn>
                                        <p:tgtEl>
                                          <p:spTgt spid="7065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70661"/>
                                        </p:tgtEl>
                                        <p:attrNameLst>
                                          <p:attrName>style.visibility</p:attrName>
                                        </p:attrNameLst>
                                      </p:cBhvr>
                                      <p:to>
                                        <p:strVal val="visible"/>
                                      </p:to>
                                    </p:set>
                                    <p:animEffect transition="in" filter="wipe(down)">
                                      <p:cBhvr>
                                        <p:cTn id="25" dur="145">
                                          <p:stCondLst>
                                            <p:cond delay="0"/>
                                          </p:stCondLst>
                                        </p:cTn>
                                        <p:tgtEl>
                                          <p:spTgt spid="70661"/>
                                        </p:tgtEl>
                                      </p:cBhvr>
                                    </p:animEffect>
                                    <p:anim calcmode="lin" valueType="num">
                                      <p:cBhvr>
                                        <p:cTn id="26" dur="456" tmFilter="0,0; 0.14,0.36; 0.43,0.73; 0.71,0.91; 1.0,1.0">
                                          <p:stCondLst>
                                            <p:cond delay="0"/>
                                          </p:stCondLst>
                                        </p:cTn>
                                        <p:tgtEl>
                                          <p:spTgt spid="70661"/>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70661"/>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70661"/>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70661"/>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70661"/>
                                        </p:tgtEl>
                                        <p:attrNameLst>
                                          <p:attrName>ppt_y</p:attrName>
                                        </p:attrNameLst>
                                      </p:cBhvr>
                                      <p:tavLst>
                                        <p:tav tm="0" fmla="#ppt_y-sin(pi*$)/81">
                                          <p:val>
                                            <p:fltVal val="0"/>
                                          </p:val>
                                        </p:tav>
                                        <p:tav tm="100000">
                                          <p:val>
                                            <p:fltVal val="1"/>
                                          </p:val>
                                        </p:tav>
                                      </p:tavLst>
                                    </p:anim>
                                    <p:animScale>
                                      <p:cBhvr>
                                        <p:cTn id="31" dur="7">
                                          <p:stCondLst>
                                            <p:cond delay="162"/>
                                          </p:stCondLst>
                                        </p:cTn>
                                        <p:tgtEl>
                                          <p:spTgt spid="70661"/>
                                        </p:tgtEl>
                                      </p:cBhvr>
                                      <p:to x="100000" y="60000"/>
                                    </p:animScale>
                                    <p:animScale>
                                      <p:cBhvr>
                                        <p:cTn id="32" dur="41" decel="50000">
                                          <p:stCondLst>
                                            <p:cond delay="169"/>
                                          </p:stCondLst>
                                        </p:cTn>
                                        <p:tgtEl>
                                          <p:spTgt spid="70661"/>
                                        </p:tgtEl>
                                      </p:cBhvr>
                                      <p:to x="100000" y="100000"/>
                                    </p:animScale>
                                    <p:animScale>
                                      <p:cBhvr>
                                        <p:cTn id="33" dur="7">
                                          <p:stCondLst>
                                            <p:cond delay="328"/>
                                          </p:stCondLst>
                                        </p:cTn>
                                        <p:tgtEl>
                                          <p:spTgt spid="70661"/>
                                        </p:tgtEl>
                                      </p:cBhvr>
                                      <p:to x="100000" y="80000"/>
                                    </p:animScale>
                                    <p:animScale>
                                      <p:cBhvr>
                                        <p:cTn id="34" dur="41" decel="50000">
                                          <p:stCondLst>
                                            <p:cond delay="335"/>
                                          </p:stCondLst>
                                        </p:cTn>
                                        <p:tgtEl>
                                          <p:spTgt spid="70661"/>
                                        </p:tgtEl>
                                      </p:cBhvr>
                                      <p:to x="100000" y="100000"/>
                                    </p:animScale>
                                    <p:animScale>
                                      <p:cBhvr>
                                        <p:cTn id="35" dur="7">
                                          <p:stCondLst>
                                            <p:cond delay="410"/>
                                          </p:stCondLst>
                                        </p:cTn>
                                        <p:tgtEl>
                                          <p:spTgt spid="70661"/>
                                        </p:tgtEl>
                                      </p:cBhvr>
                                      <p:to x="100000" y="90000"/>
                                    </p:animScale>
                                    <p:animScale>
                                      <p:cBhvr>
                                        <p:cTn id="36" dur="41" decel="50000">
                                          <p:stCondLst>
                                            <p:cond delay="417"/>
                                          </p:stCondLst>
                                        </p:cTn>
                                        <p:tgtEl>
                                          <p:spTgt spid="70661"/>
                                        </p:tgtEl>
                                      </p:cBhvr>
                                      <p:to x="100000" y="100000"/>
                                    </p:animScale>
                                    <p:animScale>
                                      <p:cBhvr>
                                        <p:cTn id="37" dur="7">
                                          <p:stCondLst>
                                            <p:cond delay="452"/>
                                          </p:stCondLst>
                                        </p:cTn>
                                        <p:tgtEl>
                                          <p:spTgt spid="70661"/>
                                        </p:tgtEl>
                                      </p:cBhvr>
                                      <p:to x="100000" y="95000"/>
                                    </p:animScale>
                                    <p:animScale>
                                      <p:cBhvr>
                                        <p:cTn id="38" dur="41" decel="50000">
                                          <p:stCondLst>
                                            <p:cond delay="458"/>
                                          </p:stCondLst>
                                        </p:cTn>
                                        <p:tgtEl>
                                          <p:spTgt spid="70661"/>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0659">
                                            <p:txEl>
                                              <p:pRg st="0" end="0"/>
                                            </p:txEl>
                                          </p:spTgt>
                                        </p:tgtEl>
                                        <p:attrNameLst>
                                          <p:attrName>style.visibility</p:attrName>
                                        </p:attrNameLst>
                                      </p:cBhvr>
                                      <p:to>
                                        <p:strVal val="visible"/>
                                      </p:to>
                                    </p:set>
                                    <p:animEffect transition="in" filter="wipe(down)">
                                      <p:cBhvr>
                                        <p:cTn id="43" dur="145">
                                          <p:stCondLst>
                                            <p:cond delay="0"/>
                                          </p:stCondLst>
                                        </p:cTn>
                                        <p:tgtEl>
                                          <p:spTgt spid="70659">
                                            <p:txEl>
                                              <p:pRg st="0" end="0"/>
                                            </p:txEl>
                                          </p:spTgt>
                                        </p:tgtEl>
                                      </p:cBhvr>
                                    </p:animEffect>
                                    <p:anim calcmode="lin" valueType="num">
                                      <p:cBhvr>
                                        <p:cTn id="44" dur="456" tmFilter="0,0; 0.14,0.36; 0.43,0.73; 0.71,0.91; 1.0,1.0">
                                          <p:stCondLst>
                                            <p:cond delay="0"/>
                                          </p:stCondLst>
                                        </p:cTn>
                                        <p:tgtEl>
                                          <p:spTgt spid="70659">
                                            <p:txEl>
                                              <p:pRg st="0" end="0"/>
                                            </p:txEl>
                                          </p:spTgt>
                                        </p:tgtEl>
                                        <p:attrNameLst>
                                          <p:attrName>ppt_x</p:attrName>
                                        </p:attrNameLst>
                                      </p:cBhvr>
                                      <p:tavLst>
                                        <p:tav tm="0">
                                          <p:val>
                                            <p:strVal val="#ppt_x-0.25"/>
                                          </p:val>
                                        </p:tav>
                                        <p:tav tm="100000">
                                          <p:val>
                                            <p:strVal val="#ppt_x"/>
                                          </p:val>
                                        </p:tav>
                                      </p:tavLst>
                                    </p:anim>
                                    <p:anim calcmode="lin" valueType="num">
                                      <p:cBhvr>
                                        <p:cTn id="45" dur="166" tmFilter="0.0,0.0; 0.25,0.07; 0.50,0.2; 0.75,0.467; 1.0,1.0">
                                          <p:stCondLst>
                                            <p:cond delay="0"/>
                                          </p:stCondLst>
                                        </p:cTn>
                                        <p:tgtEl>
                                          <p:spTgt spid="70659">
                                            <p:txEl>
                                              <p:pRg st="0" end="0"/>
                                            </p:txEl>
                                          </p:spTgt>
                                        </p:tgtEl>
                                        <p:attrNameLst>
                                          <p:attrName>ppt_y</p:attrName>
                                        </p:attrNameLst>
                                      </p:cBhvr>
                                      <p:tavLst>
                                        <p:tav tm="0" fmla="#ppt_y-sin(pi*$)/3">
                                          <p:val>
                                            <p:fltVal val="0.5"/>
                                          </p:val>
                                        </p:tav>
                                        <p:tav tm="100000">
                                          <p:val>
                                            <p:fltVal val="1"/>
                                          </p:val>
                                        </p:tav>
                                      </p:tavLst>
                                    </p:anim>
                                    <p:anim calcmode="lin" valueType="num">
                                      <p:cBhvr>
                                        <p:cTn id="46" dur="166" tmFilter="0, 0; 0.125,0.2665; 0.25,0.4; 0.375,0.465; 0.5,0.5;  0.625,0.535; 0.75,0.6; 0.875,0.7335; 1,1">
                                          <p:stCondLst>
                                            <p:cond delay="166"/>
                                          </p:stCondLst>
                                        </p:cTn>
                                        <p:tgtEl>
                                          <p:spTgt spid="70659">
                                            <p:txEl>
                                              <p:pRg st="0" end="0"/>
                                            </p:txEl>
                                          </p:spTgt>
                                        </p:tgtEl>
                                        <p:attrNameLst>
                                          <p:attrName>ppt_y</p:attrName>
                                        </p:attrNameLst>
                                      </p:cBhvr>
                                      <p:tavLst>
                                        <p:tav tm="0" fmla="#ppt_y-sin(pi*$)/9">
                                          <p:val>
                                            <p:fltVal val="0"/>
                                          </p:val>
                                        </p:tav>
                                        <p:tav tm="100000">
                                          <p:val>
                                            <p:fltVal val="1"/>
                                          </p:val>
                                        </p:tav>
                                      </p:tavLst>
                                    </p:anim>
                                    <p:anim calcmode="lin" valueType="num">
                                      <p:cBhvr>
                                        <p:cTn id="47" dur="83" tmFilter="0, 0; 0.125,0.2665; 0.25,0.4; 0.375,0.465; 0.5,0.5;  0.625,0.535; 0.75,0.6; 0.875,0.7335; 1,1">
                                          <p:stCondLst>
                                            <p:cond delay="331"/>
                                          </p:stCondLst>
                                        </p:cTn>
                                        <p:tgtEl>
                                          <p:spTgt spid="70659">
                                            <p:txEl>
                                              <p:pRg st="0" end="0"/>
                                            </p:txEl>
                                          </p:spTgt>
                                        </p:tgtEl>
                                        <p:attrNameLst>
                                          <p:attrName>ppt_y</p:attrName>
                                        </p:attrNameLst>
                                      </p:cBhvr>
                                      <p:tavLst>
                                        <p:tav tm="0" fmla="#ppt_y-sin(pi*$)/27">
                                          <p:val>
                                            <p:fltVal val="0"/>
                                          </p:val>
                                        </p:tav>
                                        <p:tav tm="100000">
                                          <p:val>
                                            <p:fltVal val="1"/>
                                          </p:val>
                                        </p:tav>
                                      </p:tavLst>
                                    </p:anim>
                                    <p:anim calcmode="lin" valueType="num">
                                      <p:cBhvr>
                                        <p:cTn id="48" dur="41" tmFilter="0, 0; 0.125,0.2665; 0.25,0.4; 0.375,0.465; 0.5,0.5;  0.625,0.535; 0.75,0.6; 0.875,0.7335; 1,1">
                                          <p:stCondLst>
                                            <p:cond delay="414"/>
                                          </p:stCondLst>
                                        </p:cTn>
                                        <p:tgtEl>
                                          <p:spTgt spid="70659">
                                            <p:txEl>
                                              <p:pRg st="0" end="0"/>
                                            </p:txEl>
                                          </p:spTgt>
                                        </p:tgtEl>
                                        <p:attrNameLst>
                                          <p:attrName>ppt_y</p:attrName>
                                        </p:attrNameLst>
                                      </p:cBhvr>
                                      <p:tavLst>
                                        <p:tav tm="0" fmla="#ppt_y-sin(pi*$)/81">
                                          <p:val>
                                            <p:fltVal val="0"/>
                                          </p:val>
                                        </p:tav>
                                        <p:tav tm="100000">
                                          <p:val>
                                            <p:fltVal val="1"/>
                                          </p:val>
                                        </p:tav>
                                      </p:tavLst>
                                    </p:anim>
                                    <p:animScale>
                                      <p:cBhvr>
                                        <p:cTn id="49" dur="7">
                                          <p:stCondLst>
                                            <p:cond delay="162"/>
                                          </p:stCondLst>
                                        </p:cTn>
                                        <p:tgtEl>
                                          <p:spTgt spid="70659">
                                            <p:txEl>
                                              <p:pRg st="0" end="0"/>
                                            </p:txEl>
                                          </p:spTgt>
                                        </p:tgtEl>
                                      </p:cBhvr>
                                      <p:to x="100000" y="60000"/>
                                    </p:animScale>
                                    <p:animScale>
                                      <p:cBhvr>
                                        <p:cTn id="50" dur="41" decel="50000">
                                          <p:stCondLst>
                                            <p:cond delay="169"/>
                                          </p:stCondLst>
                                        </p:cTn>
                                        <p:tgtEl>
                                          <p:spTgt spid="70659">
                                            <p:txEl>
                                              <p:pRg st="0" end="0"/>
                                            </p:txEl>
                                          </p:spTgt>
                                        </p:tgtEl>
                                      </p:cBhvr>
                                      <p:to x="100000" y="100000"/>
                                    </p:animScale>
                                    <p:animScale>
                                      <p:cBhvr>
                                        <p:cTn id="51" dur="7">
                                          <p:stCondLst>
                                            <p:cond delay="328"/>
                                          </p:stCondLst>
                                        </p:cTn>
                                        <p:tgtEl>
                                          <p:spTgt spid="70659">
                                            <p:txEl>
                                              <p:pRg st="0" end="0"/>
                                            </p:txEl>
                                          </p:spTgt>
                                        </p:tgtEl>
                                      </p:cBhvr>
                                      <p:to x="100000" y="80000"/>
                                    </p:animScale>
                                    <p:animScale>
                                      <p:cBhvr>
                                        <p:cTn id="52" dur="41" decel="50000">
                                          <p:stCondLst>
                                            <p:cond delay="335"/>
                                          </p:stCondLst>
                                        </p:cTn>
                                        <p:tgtEl>
                                          <p:spTgt spid="70659">
                                            <p:txEl>
                                              <p:pRg st="0" end="0"/>
                                            </p:txEl>
                                          </p:spTgt>
                                        </p:tgtEl>
                                      </p:cBhvr>
                                      <p:to x="100000" y="100000"/>
                                    </p:animScale>
                                    <p:animScale>
                                      <p:cBhvr>
                                        <p:cTn id="53" dur="7">
                                          <p:stCondLst>
                                            <p:cond delay="410"/>
                                          </p:stCondLst>
                                        </p:cTn>
                                        <p:tgtEl>
                                          <p:spTgt spid="70659">
                                            <p:txEl>
                                              <p:pRg st="0" end="0"/>
                                            </p:txEl>
                                          </p:spTgt>
                                        </p:tgtEl>
                                      </p:cBhvr>
                                      <p:to x="100000" y="90000"/>
                                    </p:animScale>
                                    <p:animScale>
                                      <p:cBhvr>
                                        <p:cTn id="54" dur="41" decel="50000">
                                          <p:stCondLst>
                                            <p:cond delay="417"/>
                                          </p:stCondLst>
                                        </p:cTn>
                                        <p:tgtEl>
                                          <p:spTgt spid="70659">
                                            <p:txEl>
                                              <p:pRg st="0" end="0"/>
                                            </p:txEl>
                                          </p:spTgt>
                                        </p:tgtEl>
                                      </p:cBhvr>
                                      <p:to x="100000" y="100000"/>
                                    </p:animScale>
                                    <p:animScale>
                                      <p:cBhvr>
                                        <p:cTn id="55" dur="7">
                                          <p:stCondLst>
                                            <p:cond delay="452"/>
                                          </p:stCondLst>
                                        </p:cTn>
                                        <p:tgtEl>
                                          <p:spTgt spid="70659">
                                            <p:txEl>
                                              <p:pRg st="0" end="0"/>
                                            </p:txEl>
                                          </p:spTgt>
                                        </p:tgtEl>
                                      </p:cBhvr>
                                      <p:to x="100000" y="95000"/>
                                    </p:animScale>
                                    <p:animScale>
                                      <p:cBhvr>
                                        <p:cTn id="56" dur="41" decel="50000">
                                          <p:stCondLst>
                                            <p:cond delay="458"/>
                                          </p:stCondLst>
                                        </p:cTn>
                                        <p:tgtEl>
                                          <p:spTgt spid="7065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5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F103FAE1-772F-4F33-AD47-6B6D3FCE350E}"/>
              </a:ext>
            </a:extLst>
          </p:cNvPr>
          <p:cNvSpPr>
            <a:spLocks noGrp="1" noChangeArrowheads="1"/>
          </p:cNvSpPr>
          <p:nvPr>
            <p:ph type="title"/>
          </p:nvPr>
        </p:nvSpPr>
        <p:spPr/>
        <p:txBody>
          <a:bodyPr/>
          <a:lstStyle/>
          <a:p>
            <a:pPr eaLnBrk="1" hangingPunct="1">
              <a:defRPr/>
            </a:pPr>
            <a:r>
              <a:rPr lang="en-US"/>
              <a:t>Sensory Organs</a:t>
            </a:r>
          </a:p>
        </p:txBody>
      </p:sp>
      <p:sp>
        <p:nvSpPr>
          <p:cNvPr id="71683" name="Rectangle 3">
            <a:extLst>
              <a:ext uri="{FF2B5EF4-FFF2-40B4-BE49-F238E27FC236}">
                <a16:creationId xmlns:a16="http://schemas.microsoft.com/office/drawing/2014/main" id="{DBA3DFC5-9424-4893-A36F-934662E1F2B6}"/>
              </a:ext>
            </a:extLst>
          </p:cNvPr>
          <p:cNvSpPr>
            <a:spLocks noGrp="1" noChangeArrowheads="1"/>
          </p:cNvSpPr>
          <p:nvPr>
            <p:ph type="body" sz="half" idx="1"/>
          </p:nvPr>
        </p:nvSpPr>
        <p:spPr/>
        <p:txBody>
          <a:bodyPr/>
          <a:lstStyle/>
          <a:p>
            <a:pPr eaLnBrk="1" hangingPunct="1">
              <a:defRPr/>
            </a:pPr>
            <a:r>
              <a:rPr lang="en-US" sz="2800"/>
              <a:t>Sensory organs include the skin, eyes, ears, nose, tongue</a:t>
            </a:r>
          </a:p>
        </p:txBody>
      </p:sp>
      <p:pic>
        <p:nvPicPr>
          <p:cNvPr id="71685" name="Picture 5" descr="hands">
            <a:extLst>
              <a:ext uri="{FF2B5EF4-FFF2-40B4-BE49-F238E27FC236}">
                <a16:creationId xmlns:a16="http://schemas.microsoft.com/office/drawing/2014/main" id="{4357DEEC-D21A-41A2-B138-C42FBEA82FA0}"/>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447800"/>
            <a:ext cx="2857500" cy="187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8" name="Picture 8" descr="Detail of eye">
            <a:hlinkClick r:id="rId3"/>
            <a:extLst>
              <a:ext uri="{FF2B5EF4-FFF2-40B4-BE49-F238E27FC236}">
                <a16:creationId xmlns:a16="http://schemas.microsoft.com/office/drawing/2014/main" id="{2CCDD5FF-C1B0-443D-94D6-C21100D4F41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514600" y="3200400"/>
            <a:ext cx="219075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91" name="Picture 11" descr="ear">
            <a:extLst>
              <a:ext uri="{FF2B5EF4-FFF2-40B4-BE49-F238E27FC236}">
                <a16:creationId xmlns:a16="http://schemas.microsoft.com/office/drawing/2014/main" id="{E0FBACEB-B9D3-42EE-B7E8-0FCB714FC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352800"/>
            <a:ext cx="2162175"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3" name="Picture 13" descr="nose_2">
            <a:extLst>
              <a:ext uri="{FF2B5EF4-FFF2-40B4-BE49-F238E27FC236}">
                <a16:creationId xmlns:a16="http://schemas.microsoft.com/office/drawing/2014/main" id="{34542CC0-48DC-4527-AD6B-CF97F0334E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429000"/>
            <a:ext cx="15906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5" name="Picture 15" descr="128262821_ea3be0888a_o">
            <a:hlinkClick r:id="rId7"/>
            <a:extLst>
              <a:ext uri="{FF2B5EF4-FFF2-40B4-BE49-F238E27FC236}">
                <a16:creationId xmlns:a16="http://schemas.microsoft.com/office/drawing/2014/main" id="{D0BCAE15-A267-4BCD-8791-F861FE0D0D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4724400"/>
            <a:ext cx="13128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fmla="#ppt_w*sin(2.5*pi*$)">
                                          <p:val>
                                            <p:fltVal val="0"/>
                                          </p:val>
                                        </p:tav>
                                        <p:tav tm="100000">
                                          <p:val>
                                            <p:fltVal val="1"/>
                                          </p:val>
                                        </p:tav>
                                      </p:tavLst>
                                    </p:anim>
                                    <p:anim calcmode="lin" valueType="num">
                                      <p:cBhvr>
                                        <p:cTn id="8" dur="1000" fill="hold"/>
                                        <p:tgtEl>
                                          <p:spTgt spid="7168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71685"/>
                                        </p:tgtEl>
                                        <p:attrNameLst>
                                          <p:attrName>style.visibility</p:attrName>
                                        </p:attrNameLst>
                                      </p:cBhvr>
                                      <p:to>
                                        <p:strVal val="visible"/>
                                      </p:to>
                                    </p:set>
                                    <p:anim calcmode="lin" valueType="num">
                                      <p:cBhvr>
                                        <p:cTn id="13" dur="1000" fill="hold"/>
                                        <p:tgtEl>
                                          <p:spTgt spid="71685"/>
                                        </p:tgtEl>
                                        <p:attrNameLst>
                                          <p:attrName>ppt_w</p:attrName>
                                        </p:attrNameLst>
                                      </p:cBhvr>
                                      <p:tavLst>
                                        <p:tav tm="0" fmla="#ppt_w*sin(2.5*pi*$)">
                                          <p:val>
                                            <p:fltVal val="0"/>
                                          </p:val>
                                        </p:tav>
                                        <p:tav tm="100000">
                                          <p:val>
                                            <p:fltVal val="1"/>
                                          </p:val>
                                        </p:tav>
                                      </p:tavLst>
                                    </p:anim>
                                    <p:anim calcmode="lin" valueType="num">
                                      <p:cBhvr>
                                        <p:cTn id="14" dur="1000" fill="hold"/>
                                        <p:tgtEl>
                                          <p:spTgt spid="71685"/>
                                        </p:tgtEl>
                                        <p:attrNameLst>
                                          <p:attrName>ppt_h</p:attrName>
                                        </p:attrNameLst>
                                      </p:cBhvr>
                                      <p:tavLst>
                                        <p:tav tm="0">
                                          <p:val>
                                            <p:strVal val="#ppt_h"/>
                                          </p:val>
                                        </p:tav>
                                        <p:tav tm="100000">
                                          <p:val>
                                            <p:strVal val="#ppt_h"/>
                                          </p:val>
                                        </p:tav>
                                      </p:tavLst>
                                    </p:anim>
                                  </p:childTnLst>
                                </p:cTn>
                              </p:par>
                              <p:par>
                                <p:cTn id="15" presetID="19" presetClass="entr" presetSubtype="10" fill="hold" nodeType="withEffect">
                                  <p:stCondLst>
                                    <p:cond delay="0"/>
                                  </p:stCondLst>
                                  <p:childTnLst>
                                    <p:set>
                                      <p:cBhvr>
                                        <p:cTn id="16" dur="1" fill="hold">
                                          <p:stCondLst>
                                            <p:cond delay="0"/>
                                          </p:stCondLst>
                                        </p:cTn>
                                        <p:tgtEl>
                                          <p:spTgt spid="71688"/>
                                        </p:tgtEl>
                                        <p:attrNameLst>
                                          <p:attrName>style.visibility</p:attrName>
                                        </p:attrNameLst>
                                      </p:cBhvr>
                                      <p:to>
                                        <p:strVal val="visible"/>
                                      </p:to>
                                    </p:set>
                                    <p:anim calcmode="lin" valueType="num">
                                      <p:cBhvr>
                                        <p:cTn id="17" dur="1000" fill="hold"/>
                                        <p:tgtEl>
                                          <p:spTgt spid="71688"/>
                                        </p:tgtEl>
                                        <p:attrNameLst>
                                          <p:attrName>ppt_w</p:attrName>
                                        </p:attrNameLst>
                                      </p:cBhvr>
                                      <p:tavLst>
                                        <p:tav tm="0" fmla="#ppt_w*sin(2.5*pi*$)">
                                          <p:val>
                                            <p:fltVal val="0"/>
                                          </p:val>
                                        </p:tav>
                                        <p:tav tm="100000">
                                          <p:val>
                                            <p:fltVal val="1"/>
                                          </p:val>
                                        </p:tav>
                                      </p:tavLst>
                                    </p:anim>
                                    <p:anim calcmode="lin" valueType="num">
                                      <p:cBhvr>
                                        <p:cTn id="18" dur="1000" fill="hold"/>
                                        <p:tgtEl>
                                          <p:spTgt spid="71688"/>
                                        </p:tgtEl>
                                        <p:attrNameLst>
                                          <p:attrName>ppt_h</p:attrName>
                                        </p:attrNameLst>
                                      </p:cBhvr>
                                      <p:tavLst>
                                        <p:tav tm="0">
                                          <p:val>
                                            <p:strVal val="#ppt_h"/>
                                          </p:val>
                                        </p:tav>
                                        <p:tav tm="100000">
                                          <p:val>
                                            <p:strVal val="#ppt_h"/>
                                          </p:val>
                                        </p:tav>
                                      </p:tavLst>
                                    </p:anim>
                                  </p:childTnLst>
                                </p:cTn>
                              </p:par>
                              <p:par>
                                <p:cTn id="19" presetID="19" presetClass="entr" presetSubtype="10" fill="hold" nodeType="withEffect">
                                  <p:stCondLst>
                                    <p:cond delay="0"/>
                                  </p:stCondLst>
                                  <p:childTnLst>
                                    <p:set>
                                      <p:cBhvr>
                                        <p:cTn id="20" dur="1" fill="hold">
                                          <p:stCondLst>
                                            <p:cond delay="0"/>
                                          </p:stCondLst>
                                        </p:cTn>
                                        <p:tgtEl>
                                          <p:spTgt spid="71693"/>
                                        </p:tgtEl>
                                        <p:attrNameLst>
                                          <p:attrName>style.visibility</p:attrName>
                                        </p:attrNameLst>
                                      </p:cBhvr>
                                      <p:to>
                                        <p:strVal val="visible"/>
                                      </p:to>
                                    </p:set>
                                    <p:anim calcmode="lin" valueType="num">
                                      <p:cBhvr>
                                        <p:cTn id="21" dur="1000" fill="hold"/>
                                        <p:tgtEl>
                                          <p:spTgt spid="71693"/>
                                        </p:tgtEl>
                                        <p:attrNameLst>
                                          <p:attrName>ppt_w</p:attrName>
                                        </p:attrNameLst>
                                      </p:cBhvr>
                                      <p:tavLst>
                                        <p:tav tm="0" fmla="#ppt_w*sin(2.5*pi*$)">
                                          <p:val>
                                            <p:fltVal val="0"/>
                                          </p:val>
                                        </p:tav>
                                        <p:tav tm="100000">
                                          <p:val>
                                            <p:fltVal val="1"/>
                                          </p:val>
                                        </p:tav>
                                      </p:tavLst>
                                    </p:anim>
                                    <p:anim calcmode="lin" valueType="num">
                                      <p:cBhvr>
                                        <p:cTn id="22" dur="1000" fill="hold"/>
                                        <p:tgtEl>
                                          <p:spTgt spid="71693"/>
                                        </p:tgtEl>
                                        <p:attrNameLst>
                                          <p:attrName>ppt_h</p:attrName>
                                        </p:attrNameLst>
                                      </p:cBhvr>
                                      <p:tavLst>
                                        <p:tav tm="0">
                                          <p:val>
                                            <p:strVal val="#ppt_h"/>
                                          </p:val>
                                        </p:tav>
                                        <p:tav tm="100000">
                                          <p:val>
                                            <p:strVal val="#ppt_h"/>
                                          </p:val>
                                        </p:tav>
                                      </p:tavLst>
                                    </p:anim>
                                  </p:childTnLst>
                                </p:cTn>
                              </p:par>
                              <p:par>
                                <p:cTn id="23" presetID="19" presetClass="entr" presetSubtype="10" fill="hold" nodeType="with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1000" fill="hold"/>
                                        <p:tgtEl>
                                          <p:spTgt spid="71691"/>
                                        </p:tgtEl>
                                        <p:attrNameLst>
                                          <p:attrName>ppt_w</p:attrName>
                                        </p:attrNameLst>
                                      </p:cBhvr>
                                      <p:tavLst>
                                        <p:tav tm="0" fmla="#ppt_w*sin(2.5*pi*$)">
                                          <p:val>
                                            <p:fltVal val="0"/>
                                          </p:val>
                                        </p:tav>
                                        <p:tav tm="100000">
                                          <p:val>
                                            <p:fltVal val="1"/>
                                          </p:val>
                                        </p:tav>
                                      </p:tavLst>
                                    </p:anim>
                                    <p:anim calcmode="lin" valueType="num">
                                      <p:cBhvr>
                                        <p:cTn id="26" dur="1000" fill="hold"/>
                                        <p:tgtEl>
                                          <p:spTgt spid="71691"/>
                                        </p:tgtEl>
                                        <p:attrNameLst>
                                          <p:attrName>ppt_h</p:attrName>
                                        </p:attrNameLst>
                                      </p:cBhvr>
                                      <p:tavLst>
                                        <p:tav tm="0">
                                          <p:val>
                                            <p:strVal val="#ppt_h"/>
                                          </p:val>
                                        </p:tav>
                                        <p:tav tm="100000">
                                          <p:val>
                                            <p:strVal val="#ppt_h"/>
                                          </p:val>
                                        </p:tav>
                                      </p:tavLst>
                                    </p:anim>
                                  </p:childTnLst>
                                </p:cTn>
                              </p:par>
                              <p:par>
                                <p:cTn id="27" presetID="19" presetClass="entr" presetSubtype="10" fill="hold" nodeType="withEffect">
                                  <p:stCondLst>
                                    <p:cond delay="0"/>
                                  </p:stCondLst>
                                  <p:childTnLst>
                                    <p:set>
                                      <p:cBhvr>
                                        <p:cTn id="28" dur="1" fill="hold">
                                          <p:stCondLst>
                                            <p:cond delay="0"/>
                                          </p:stCondLst>
                                        </p:cTn>
                                        <p:tgtEl>
                                          <p:spTgt spid="71695"/>
                                        </p:tgtEl>
                                        <p:attrNameLst>
                                          <p:attrName>style.visibility</p:attrName>
                                        </p:attrNameLst>
                                      </p:cBhvr>
                                      <p:to>
                                        <p:strVal val="visible"/>
                                      </p:to>
                                    </p:set>
                                    <p:anim calcmode="lin" valueType="num">
                                      <p:cBhvr>
                                        <p:cTn id="29" dur="1000" fill="hold"/>
                                        <p:tgtEl>
                                          <p:spTgt spid="71695"/>
                                        </p:tgtEl>
                                        <p:attrNameLst>
                                          <p:attrName>ppt_w</p:attrName>
                                        </p:attrNameLst>
                                      </p:cBhvr>
                                      <p:tavLst>
                                        <p:tav tm="0" fmla="#ppt_w*sin(2.5*pi*$)">
                                          <p:val>
                                            <p:fltVal val="0"/>
                                          </p:val>
                                        </p:tav>
                                        <p:tav tm="100000">
                                          <p:val>
                                            <p:fltVal val="1"/>
                                          </p:val>
                                        </p:tav>
                                      </p:tavLst>
                                    </p:anim>
                                    <p:anim calcmode="lin" valueType="num">
                                      <p:cBhvr>
                                        <p:cTn id="30" dur="1000" fill="hold"/>
                                        <p:tgtEl>
                                          <p:spTgt spid="71695"/>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71683">
                                            <p:txEl>
                                              <p:pRg st="0" end="0"/>
                                            </p:txEl>
                                          </p:spTgt>
                                        </p:tgtEl>
                                        <p:attrNameLst>
                                          <p:attrName>style.visibility</p:attrName>
                                        </p:attrNameLst>
                                      </p:cBhvr>
                                      <p:to>
                                        <p:strVal val="visible"/>
                                      </p:to>
                                    </p:set>
                                    <p:anim calcmode="lin" valueType="num">
                                      <p:cBhvr>
                                        <p:cTn id="35" dur="1000" fill="hold"/>
                                        <p:tgtEl>
                                          <p:spTgt spid="71683">
                                            <p:txEl>
                                              <p:pRg st="0" end="0"/>
                                            </p:txEl>
                                          </p:spTgt>
                                        </p:tgtEl>
                                        <p:attrNameLst>
                                          <p:attrName>ppt_w</p:attrName>
                                        </p:attrNameLst>
                                      </p:cBhvr>
                                      <p:tavLst>
                                        <p:tav tm="0" fmla="#ppt_w*sin(2.5*pi*$)">
                                          <p:val>
                                            <p:fltVal val="0"/>
                                          </p:val>
                                        </p:tav>
                                        <p:tav tm="100000">
                                          <p:val>
                                            <p:fltVal val="1"/>
                                          </p:val>
                                        </p:tav>
                                      </p:tavLst>
                                    </p:anim>
                                    <p:anim calcmode="lin" valueType="num">
                                      <p:cBhvr>
                                        <p:cTn id="36" dur="1000" fill="hold"/>
                                        <p:tgtEl>
                                          <p:spTgt spid="7168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0438413-3451-4D71-84C3-A9E3A04CA0A9}"/>
              </a:ext>
            </a:extLst>
          </p:cNvPr>
          <p:cNvSpPr>
            <a:spLocks noGrp="1" noChangeArrowheads="1"/>
          </p:cNvSpPr>
          <p:nvPr>
            <p:ph type="title"/>
          </p:nvPr>
        </p:nvSpPr>
        <p:spPr/>
        <p:txBody>
          <a:bodyPr/>
          <a:lstStyle/>
          <a:p>
            <a:pPr eaLnBrk="1" hangingPunct="1">
              <a:defRPr/>
            </a:pPr>
            <a:r>
              <a:rPr lang="en-US"/>
              <a:t>Circulatory System</a:t>
            </a:r>
          </a:p>
        </p:txBody>
      </p:sp>
      <p:sp>
        <p:nvSpPr>
          <p:cNvPr id="4099" name="Rectangle 3">
            <a:extLst>
              <a:ext uri="{FF2B5EF4-FFF2-40B4-BE49-F238E27FC236}">
                <a16:creationId xmlns:a16="http://schemas.microsoft.com/office/drawing/2014/main" id="{C4E06A42-4FA5-4677-B997-3072AF4F4284}"/>
              </a:ext>
            </a:extLst>
          </p:cNvPr>
          <p:cNvSpPr>
            <a:spLocks noGrp="1" noChangeArrowheads="1"/>
          </p:cNvSpPr>
          <p:nvPr>
            <p:ph type="body" sz="half" idx="1"/>
          </p:nvPr>
        </p:nvSpPr>
        <p:spPr>
          <a:xfrm>
            <a:off x="990600" y="1524000"/>
            <a:ext cx="4038600" cy="4530725"/>
          </a:xfrm>
        </p:spPr>
        <p:txBody>
          <a:bodyPr/>
          <a:lstStyle/>
          <a:p>
            <a:pPr eaLnBrk="1" hangingPunct="1">
              <a:defRPr/>
            </a:pPr>
            <a:r>
              <a:rPr lang="en-US" sz="2800"/>
              <a:t>The circulatory system transports nutrients and waste throughout the body</a:t>
            </a:r>
          </a:p>
        </p:txBody>
      </p:sp>
      <p:pic>
        <p:nvPicPr>
          <p:cNvPr id="4105" name="Picture 9" descr="circulatory%2520system%2520copy">
            <a:hlinkClick r:id="rId2"/>
            <a:extLst>
              <a:ext uri="{FF2B5EF4-FFF2-40B4-BE49-F238E27FC236}">
                <a16:creationId xmlns:a16="http://schemas.microsoft.com/office/drawing/2014/main" id="{98A6A6EF-D02B-4661-A026-D3AF8AF866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00400"/>
            <a:ext cx="3962400" cy="307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4105"/>
                                        </p:tgtEl>
                                        <p:attrNameLst>
                                          <p:attrName>style.visibility</p:attrName>
                                        </p:attrNameLst>
                                      </p:cBhvr>
                                      <p:to>
                                        <p:strVal val="visible"/>
                                      </p:to>
                                    </p:set>
                                    <p:anim calcmode="lin" valueType="num">
                                      <p:cBhvr additive="base">
                                        <p:cTn id="11" dur="500" fill="hold"/>
                                        <p:tgtEl>
                                          <p:spTgt spid="4105"/>
                                        </p:tgtEl>
                                        <p:attrNameLst>
                                          <p:attrName>ppt_x</p:attrName>
                                        </p:attrNameLst>
                                      </p:cBhvr>
                                      <p:tavLst>
                                        <p:tav tm="0">
                                          <p:val>
                                            <p:strVal val="#ppt_x"/>
                                          </p:val>
                                        </p:tav>
                                        <p:tav tm="100000">
                                          <p:val>
                                            <p:strVal val="#ppt_x"/>
                                          </p:val>
                                        </p:tav>
                                      </p:tavLst>
                                    </p:anim>
                                    <p:anim calcmode="lin" valueType="num">
                                      <p:cBhvr additive="base">
                                        <p:cTn id="12"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500"/>
                                        <p:tgtEl>
                                          <p:spTgt spid="4099">
                                            <p:txEl>
                                              <p:pRg st="0" end="0"/>
                                            </p:txEl>
                                          </p:spTgt>
                                        </p:tgtEl>
                                      </p:cBhvr>
                                    </p:animEffect>
                                    <p:anim calcmode="lin" valueType="num">
                                      <p:cBhvr>
                                        <p:cTn id="18" dur="500" fill="hold"/>
                                        <p:tgtEl>
                                          <p:spTgt spid="4099">
                                            <p:txEl>
                                              <p:pRg st="0" end="0"/>
                                            </p:txEl>
                                          </p:spTgt>
                                        </p:tgtEl>
                                        <p:attrNameLst>
                                          <p:attrName>ppt_x</p:attrName>
                                        </p:attrNameLst>
                                      </p:cBhvr>
                                      <p:tavLst>
                                        <p:tav tm="0">
                                          <p:val>
                                            <p:strVal val="#ppt_x-.1"/>
                                          </p:val>
                                        </p:tav>
                                        <p:tav tm="100000">
                                          <p:val>
                                            <p:strVal val="#ppt_x"/>
                                          </p:val>
                                        </p:tav>
                                      </p:tavLst>
                                    </p:anim>
                                    <p:anim calcmode="lin" valueType="num">
                                      <p:cBhvr>
                                        <p:cTn id="19"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32AA86B4-1E36-472A-945C-445DAF20B956}"/>
              </a:ext>
            </a:extLst>
          </p:cNvPr>
          <p:cNvSpPr>
            <a:spLocks noGrp="1" noChangeArrowheads="1"/>
          </p:cNvSpPr>
          <p:nvPr>
            <p:ph type="title"/>
          </p:nvPr>
        </p:nvSpPr>
        <p:spPr/>
        <p:txBody>
          <a:bodyPr/>
          <a:lstStyle/>
          <a:p>
            <a:pPr eaLnBrk="1" hangingPunct="1">
              <a:defRPr/>
            </a:pPr>
            <a:r>
              <a:rPr lang="en-US"/>
              <a:t>Sensory Organs</a:t>
            </a:r>
          </a:p>
        </p:txBody>
      </p:sp>
      <p:sp>
        <p:nvSpPr>
          <p:cNvPr id="72707" name="Rectangle 3">
            <a:extLst>
              <a:ext uri="{FF2B5EF4-FFF2-40B4-BE49-F238E27FC236}">
                <a16:creationId xmlns:a16="http://schemas.microsoft.com/office/drawing/2014/main" id="{70C9258F-2A60-4A1F-9CDF-BC53A7D7364F}"/>
              </a:ext>
            </a:extLst>
          </p:cNvPr>
          <p:cNvSpPr>
            <a:spLocks noGrp="1" noChangeArrowheads="1"/>
          </p:cNvSpPr>
          <p:nvPr>
            <p:ph type="body" sz="half" idx="1"/>
          </p:nvPr>
        </p:nvSpPr>
        <p:spPr/>
        <p:txBody>
          <a:bodyPr/>
          <a:lstStyle/>
          <a:p>
            <a:pPr eaLnBrk="1" hangingPunct="1">
              <a:defRPr/>
            </a:pPr>
            <a:r>
              <a:rPr lang="en-US" sz="2800"/>
              <a:t>The sensory organs are constantly adjusting to body conditions to respond to changes in the environment</a:t>
            </a:r>
          </a:p>
        </p:txBody>
      </p:sp>
      <p:pic>
        <p:nvPicPr>
          <p:cNvPr id="72709" name="Picture 5" descr="pic">
            <a:extLst>
              <a:ext uri="{FF2B5EF4-FFF2-40B4-BE49-F238E27FC236}">
                <a16:creationId xmlns:a16="http://schemas.microsoft.com/office/drawing/2014/main" id="{F980141B-0F48-4CA0-9091-8921BB721E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905000"/>
            <a:ext cx="3335338"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1000" fill="hold"/>
                                        <p:tgtEl>
                                          <p:spTgt spid="72706"/>
                                        </p:tgtEl>
                                        <p:attrNameLst>
                                          <p:attrName>ppt_w</p:attrName>
                                        </p:attrNameLst>
                                      </p:cBhvr>
                                      <p:tavLst>
                                        <p:tav tm="0" fmla="#ppt_w*sin(2.5*pi*$)">
                                          <p:val>
                                            <p:fltVal val="0"/>
                                          </p:val>
                                        </p:tav>
                                        <p:tav tm="100000">
                                          <p:val>
                                            <p:fltVal val="1"/>
                                          </p:val>
                                        </p:tav>
                                      </p:tavLst>
                                    </p:anim>
                                    <p:anim calcmode="lin" valueType="num">
                                      <p:cBhvr>
                                        <p:cTn id="8" dur="1000" fill="hold"/>
                                        <p:tgtEl>
                                          <p:spTgt spid="7270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p:cTn id="13" dur="1000" fill="hold"/>
                                        <p:tgtEl>
                                          <p:spTgt spid="72709"/>
                                        </p:tgtEl>
                                        <p:attrNameLst>
                                          <p:attrName>ppt_w</p:attrName>
                                        </p:attrNameLst>
                                      </p:cBhvr>
                                      <p:tavLst>
                                        <p:tav tm="0" fmla="#ppt_w*sin(2.5*pi*$)">
                                          <p:val>
                                            <p:fltVal val="0"/>
                                          </p:val>
                                        </p:tav>
                                        <p:tav tm="100000">
                                          <p:val>
                                            <p:fltVal val="1"/>
                                          </p:val>
                                        </p:tav>
                                      </p:tavLst>
                                    </p:anim>
                                    <p:anim calcmode="lin" valueType="num">
                                      <p:cBhvr>
                                        <p:cTn id="14" dur="1000" fill="hold"/>
                                        <p:tgtEl>
                                          <p:spTgt spid="7270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72707">
                                            <p:txEl>
                                              <p:pRg st="0" end="0"/>
                                            </p:txEl>
                                          </p:spTgt>
                                        </p:tgtEl>
                                        <p:attrNameLst>
                                          <p:attrName>style.visibility</p:attrName>
                                        </p:attrNameLst>
                                      </p:cBhvr>
                                      <p:to>
                                        <p:strVal val="visible"/>
                                      </p:to>
                                    </p:set>
                                    <p:anim calcmode="lin" valueType="num">
                                      <p:cBhvr>
                                        <p:cTn id="19" dur="1000" fill="hold"/>
                                        <p:tgtEl>
                                          <p:spTgt spid="72707">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72707">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2A05285A-EB34-4481-A3CB-CB977FE8417D}"/>
              </a:ext>
            </a:extLst>
          </p:cNvPr>
          <p:cNvSpPr>
            <a:spLocks noGrp="1" noChangeArrowheads="1"/>
          </p:cNvSpPr>
          <p:nvPr>
            <p:ph type="title"/>
          </p:nvPr>
        </p:nvSpPr>
        <p:spPr/>
        <p:txBody>
          <a:bodyPr/>
          <a:lstStyle/>
          <a:p>
            <a:pPr eaLnBrk="1" hangingPunct="1">
              <a:defRPr/>
            </a:pPr>
            <a:r>
              <a:rPr lang="en-US"/>
              <a:t>Sensory Organs</a:t>
            </a:r>
          </a:p>
        </p:txBody>
      </p:sp>
      <p:sp>
        <p:nvSpPr>
          <p:cNvPr id="73731" name="Rectangle 3">
            <a:extLst>
              <a:ext uri="{FF2B5EF4-FFF2-40B4-BE49-F238E27FC236}">
                <a16:creationId xmlns:a16="http://schemas.microsoft.com/office/drawing/2014/main" id="{6B5879E9-2299-421F-B244-6C2CE2C9E642}"/>
              </a:ext>
            </a:extLst>
          </p:cNvPr>
          <p:cNvSpPr>
            <a:spLocks noGrp="1" noChangeArrowheads="1"/>
          </p:cNvSpPr>
          <p:nvPr>
            <p:ph type="body" sz="half" idx="1"/>
          </p:nvPr>
        </p:nvSpPr>
        <p:spPr/>
        <p:txBody>
          <a:bodyPr/>
          <a:lstStyle/>
          <a:p>
            <a:pPr eaLnBrk="1" hangingPunct="1">
              <a:defRPr/>
            </a:pPr>
            <a:r>
              <a:rPr lang="en-US" sz="2800"/>
              <a:t>The sensory organs help maintain homeostasis by working with the nervous system and maintaining internal temperature</a:t>
            </a:r>
          </a:p>
        </p:txBody>
      </p:sp>
      <p:pic>
        <p:nvPicPr>
          <p:cNvPr id="73733" name="Picture 5" descr="thefivesenses">
            <a:extLst>
              <a:ext uri="{FF2B5EF4-FFF2-40B4-BE49-F238E27FC236}">
                <a16:creationId xmlns:a16="http://schemas.microsoft.com/office/drawing/2014/main" id="{9DDC714B-0B54-45ED-B30D-0CF0E3C7876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24400" y="2133600"/>
            <a:ext cx="3657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fmla="#ppt_w*sin(2.5*pi*$)">
                                          <p:val>
                                            <p:fltVal val="0"/>
                                          </p:val>
                                        </p:tav>
                                        <p:tav tm="100000">
                                          <p:val>
                                            <p:fltVal val="1"/>
                                          </p:val>
                                        </p:tav>
                                      </p:tavLst>
                                    </p:anim>
                                    <p:anim calcmode="lin" valueType="num">
                                      <p:cBhvr>
                                        <p:cTn id="8" dur="1000" fill="hold"/>
                                        <p:tgtEl>
                                          <p:spTgt spid="737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nodeType="clickEffect">
                                  <p:stCondLst>
                                    <p:cond delay="0"/>
                                  </p:stCondLst>
                                  <p:childTnLst>
                                    <p:set>
                                      <p:cBhvr>
                                        <p:cTn id="12" dur="1" fill="hold">
                                          <p:stCondLst>
                                            <p:cond delay="0"/>
                                          </p:stCondLst>
                                        </p:cTn>
                                        <p:tgtEl>
                                          <p:spTgt spid="73733"/>
                                        </p:tgtEl>
                                        <p:attrNameLst>
                                          <p:attrName>style.visibility</p:attrName>
                                        </p:attrNameLst>
                                      </p:cBhvr>
                                      <p:to>
                                        <p:strVal val="visible"/>
                                      </p:to>
                                    </p:set>
                                    <p:anim calcmode="lin" valueType="num">
                                      <p:cBhvr>
                                        <p:cTn id="13" dur="1000" fill="hold"/>
                                        <p:tgtEl>
                                          <p:spTgt spid="73733"/>
                                        </p:tgtEl>
                                        <p:attrNameLst>
                                          <p:attrName>ppt_w</p:attrName>
                                        </p:attrNameLst>
                                      </p:cBhvr>
                                      <p:tavLst>
                                        <p:tav tm="0" fmla="#ppt_w*sin(2.5*pi*$)">
                                          <p:val>
                                            <p:fltVal val="0"/>
                                          </p:val>
                                        </p:tav>
                                        <p:tav tm="100000">
                                          <p:val>
                                            <p:fltVal val="1"/>
                                          </p:val>
                                        </p:tav>
                                      </p:tavLst>
                                    </p:anim>
                                    <p:anim calcmode="lin" valueType="num">
                                      <p:cBhvr>
                                        <p:cTn id="14" dur="1000" fill="hold"/>
                                        <p:tgtEl>
                                          <p:spTgt spid="7373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73731">
                                            <p:txEl>
                                              <p:pRg st="0" end="0"/>
                                            </p:txEl>
                                          </p:spTgt>
                                        </p:tgtEl>
                                        <p:attrNameLst>
                                          <p:attrName>style.visibility</p:attrName>
                                        </p:attrNameLst>
                                      </p:cBhvr>
                                      <p:to>
                                        <p:strVal val="visible"/>
                                      </p:to>
                                    </p:set>
                                    <p:anim calcmode="lin" valueType="num">
                                      <p:cBhvr>
                                        <p:cTn id="19" dur="1000" fill="hold"/>
                                        <p:tgtEl>
                                          <p:spTgt spid="73731">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73731">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429F52D-462E-4A4E-8CDF-0320C952F2EB}"/>
              </a:ext>
            </a:extLst>
          </p:cNvPr>
          <p:cNvSpPr>
            <a:spLocks noGrp="1" noChangeArrowheads="1"/>
          </p:cNvSpPr>
          <p:nvPr>
            <p:ph type="title"/>
          </p:nvPr>
        </p:nvSpPr>
        <p:spPr/>
        <p:txBody>
          <a:bodyPr/>
          <a:lstStyle/>
          <a:p>
            <a:pPr eaLnBrk="1" hangingPunct="1">
              <a:defRPr/>
            </a:pPr>
            <a:r>
              <a:rPr lang="en-US"/>
              <a:t>Body Systems</a:t>
            </a:r>
          </a:p>
        </p:txBody>
      </p:sp>
      <p:sp>
        <p:nvSpPr>
          <p:cNvPr id="74755" name="Rectangle 3">
            <a:extLst>
              <a:ext uri="{FF2B5EF4-FFF2-40B4-BE49-F238E27FC236}">
                <a16:creationId xmlns:a16="http://schemas.microsoft.com/office/drawing/2014/main" id="{5BF7C53E-FE96-4DB4-8458-A51C66488B75}"/>
              </a:ext>
            </a:extLst>
          </p:cNvPr>
          <p:cNvSpPr>
            <a:spLocks noGrp="1" noChangeArrowheads="1"/>
          </p:cNvSpPr>
          <p:nvPr>
            <p:ph type="body" idx="1"/>
          </p:nvPr>
        </p:nvSpPr>
        <p:spPr/>
        <p:txBody>
          <a:bodyPr/>
          <a:lstStyle/>
          <a:p>
            <a:pPr eaLnBrk="1" hangingPunct="1">
              <a:defRPr/>
            </a:pPr>
            <a:r>
              <a:rPr lang="en-US"/>
              <a:t>What four systems are involved in regulating internal body temperature?</a:t>
            </a:r>
          </a:p>
          <a:p>
            <a:pPr eaLnBrk="1" hangingPunct="1">
              <a:buFont typeface="Wingdings" panose="05000000000000000000" pitchFamily="2" charset="2"/>
              <a:buNone/>
              <a:defRPr/>
            </a:pPr>
            <a:endParaRPr lang="en-US"/>
          </a:p>
          <a:p>
            <a:pPr lvl="1" eaLnBrk="1" hangingPunct="1">
              <a:defRPr/>
            </a:pPr>
            <a:r>
              <a:rPr lang="en-US"/>
              <a:t>nervous</a:t>
            </a:r>
          </a:p>
          <a:p>
            <a:pPr lvl="1" eaLnBrk="1" hangingPunct="1">
              <a:defRPr/>
            </a:pPr>
            <a:r>
              <a:rPr lang="en-US"/>
              <a:t>endocrine	</a:t>
            </a:r>
          </a:p>
          <a:p>
            <a:pPr lvl="1" eaLnBrk="1" hangingPunct="1">
              <a:defRPr/>
            </a:pPr>
            <a:r>
              <a:rPr lang="en-US"/>
              <a:t>excretory</a:t>
            </a:r>
          </a:p>
          <a:p>
            <a:pPr lvl="1" eaLnBrk="1" hangingPunct="1">
              <a:defRPr/>
            </a:pPr>
            <a:r>
              <a:rPr lang="en-US"/>
              <a:t>circulatory</a:t>
            </a:r>
          </a:p>
        </p:txBody>
      </p:sp>
      <p:pic>
        <p:nvPicPr>
          <p:cNvPr id="74757" name="Picture 5" descr="gem_02_img0280">
            <a:extLst>
              <a:ext uri="{FF2B5EF4-FFF2-40B4-BE49-F238E27FC236}">
                <a16:creationId xmlns:a16="http://schemas.microsoft.com/office/drawing/2014/main" id="{00E74565-8980-4CA4-A3B8-F6FD00286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200400"/>
            <a:ext cx="45624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385" decel="100000"/>
                                        <p:tgtEl>
                                          <p:spTgt spid="74754"/>
                                        </p:tgtEl>
                                      </p:cBhvr>
                                    </p:animEffect>
                                    <p:animScale>
                                      <p:cBhvr>
                                        <p:cTn id="8" dur="385" decel="100000"/>
                                        <p:tgtEl>
                                          <p:spTgt spid="74754"/>
                                        </p:tgtEl>
                                      </p:cBhvr>
                                      <p:from x="10000" y="10000"/>
                                      <p:to x="200000" y="450000"/>
                                    </p:animScale>
                                    <p:animScale>
                                      <p:cBhvr>
                                        <p:cTn id="9" dur="615" accel="100000" fill="hold">
                                          <p:stCondLst>
                                            <p:cond delay="385"/>
                                          </p:stCondLst>
                                        </p:cTn>
                                        <p:tgtEl>
                                          <p:spTgt spid="74754"/>
                                        </p:tgtEl>
                                      </p:cBhvr>
                                      <p:from x="200000" y="450000"/>
                                      <p:to x="100000" y="100000"/>
                                    </p:animScale>
                                    <p:set>
                                      <p:cBhvr>
                                        <p:cTn id="10" dur="385" fill="hold"/>
                                        <p:tgtEl>
                                          <p:spTgt spid="74754"/>
                                        </p:tgtEl>
                                        <p:attrNameLst>
                                          <p:attrName>ppt_x</p:attrName>
                                        </p:attrNameLst>
                                      </p:cBhvr>
                                      <p:to>
                                        <p:strVal val="(0.5)"/>
                                      </p:to>
                                    </p:set>
                                    <p:anim from="(0.5)" to="(#ppt_x)" calcmode="lin" valueType="num">
                                      <p:cBhvr>
                                        <p:cTn id="11" dur="615" accel="100000" fill="hold">
                                          <p:stCondLst>
                                            <p:cond delay="385"/>
                                          </p:stCondLst>
                                        </p:cTn>
                                        <p:tgtEl>
                                          <p:spTgt spid="74754"/>
                                        </p:tgtEl>
                                        <p:attrNameLst>
                                          <p:attrName>ppt_x</p:attrName>
                                        </p:attrNameLst>
                                      </p:cBhvr>
                                    </p:anim>
                                    <p:set>
                                      <p:cBhvr>
                                        <p:cTn id="12" dur="385" fill="hold"/>
                                        <p:tgtEl>
                                          <p:spTgt spid="74754"/>
                                        </p:tgtEl>
                                        <p:attrNameLst>
                                          <p:attrName>ppt_y</p:attrName>
                                        </p:attrNameLst>
                                      </p:cBhvr>
                                      <p:to>
                                        <p:strVal val="(#ppt_y+0.4)"/>
                                      </p:to>
                                    </p:set>
                                    <p:anim from="(#ppt_y+0.4)" to="(#ppt_y)" calcmode="lin" valueType="num">
                                      <p:cBhvr>
                                        <p:cTn id="13" dur="615" accel="100000" fill="hold">
                                          <p:stCondLst>
                                            <p:cond delay="385"/>
                                          </p:stCondLst>
                                        </p:cTn>
                                        <p:tgtEl>
                                          <p:spTgt spid="7475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74757"/>
                                        </p:tgtEl>
                                        <p:attrNameLst>
                                          <p:attrName>style.visibility</p:attrName>
                                        </p:attrNameLst>
                                      </p:cBhvr>
                                      <p:to>
                                        <p:strVal val="visible"/>
                                      </p:to>
                                    </p:set>
                                    <p:animEffect transition="in" filter="fade">
                                      <p:cBhvr>
                                        <p:cTn id="18" dur="385" decel="100000"/>
                                        <p:tgtEl>
                                          <p:spTgt spid="74757"/>
                                        </p:tgtEl>
                                      </p:cBhvr>
                                    </p:animEffect>
                                    <p:animScale>
                                      <p:cBhvr>
                                        <p:cTn id="19" dur="385" decel="100000"/>
                                        <p:tgtEl>
                                          <p:spTgt spid="74757"/>
                                        </p:tgtEl>
                                      </p:cBhvr>
                                      <p:from x="10000" y="10000"/>
                                      <p:to x="200000" y="450000"/>
                                    </p:animScale>
                                    <p:animScale>
                                      <p:cBhvr>
                                        <p:cTn id="20" dur="615" accel="100000" fill="hold">
                                          <p:stCondLst>
                                            <p:cond delay="385"/>
                                          </p:stCondLst>
                                        </p:cTn>
                                        <p:tgtEl>
                                          <p:spTgt spid="74757"/>
                                        </p:tgtEl>
                                      </p:cBhvr>
                                      <p:from x="200000" y="450000"/>
                                      <p:to x="100000" y="100000"/>
                                    </p:animScale>
                                    <p:set>
                                      <p:cBhvr>
                                        <p:cTn id="21" dur="385" fill="hold"/>
                                        <p:tgtEl>
                                          <p:spTgt spid="74757"/>
                                        </p:tgtEl>
                                        <p:attrNameLst>
                                          <p:attrName>ppt_x</p:attrName>
                                        </p:attrNameLst>
                                      </p:cBhvr>
                                      <p:to>
                                        <p:strVal val="(0.5)"/>
                                      </p:to>
                                    </p:set>
                                    <p:anim from="(0.5)" to="(#ppt_x)" calcmode="lin" valueType="num">
                                      <p:cBhvr>
                                        <p:cTn id="22" dur="615" accel="100000" fill="hold">
                                          <p:stCondLst>
                                            <p:cond delay="385"/>
                                          </p:stCondLst>
                                        </p:cTn>
                                        <p:tgtEl>
                                          <p:spTgt spid="74757"/>
                                        </p:tgtEl>
                                        <p:attrNameLst>
                                          <p:attrName>ppt_x</p:attrName>
                                        </p:attrNameLst>
                                      </p:cBhvr>
                                    </p:anim>
                                    <p:set>
                                      <p:cBhvr>
                                        <p:cTn id="23" dur="385" fill="hold"/>
                                        <p:tgtEl>
                                          <p:spTgt spid="74757"/>
                                        </p:tgtEl>
                                        <p:attrNameLst>
                                          <p:attrName>ppt_y</p:attrName>
                                        </p:attrNameLst>
                                      </p:cBhvr>
                                      <p:to>
                                        <p:strVal val="(#ppt_y+0.4)"/>
                                      </p:to>
                                    </p:set>
                                    <p:anim from="(#ppt_y+0.4)" to="(#ppt_y)" calcmode="lin" valueType="num">
                                      <p:cBhvr>
                                        <p:cTn id="24" dur="615" accel="100000" fill="hold">
                                          <p:stCondLst>
                                            <p:cond delay="385"/>
                                          </p:stCondLst>
                                        </p:cTn>
                                        <p:tgtEl>
                                          <p:spTgt spid="74757"/>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nodeType="clickEffect">
                                  <p:stCondLst>
                                    <p:cond delay="0"/>
                                  </p:stCondLst>
                                  <p:childTnLst>
                                    <p:set>
                                      <p:cBhvr>
                                        <p:cTn id="28" dur="1" fill="hold">
                                          <p:stCondLst>
                                            <p:cond delay="0"/>
                                          </p:stCondLst>
                                        </p:cTn>
                                        <p:tgtEl>
                                          <p:spTgt spid="74755">
                                            <p:txEl>
                                              <p:pRg st="0" end="0"/>
                                            </p:txEl>
                                          </p:spTgt>
                                        </p:tgtEl>
                                        <p:attrNameLst>
                                          <p:attrName>style.visibility</p:attrName>
                                        </p:attrNameLst>
                                      </p:cBhvr>
                                      <p:to>
                                        <p:strVal val="visible"/>
                                      </p:to>
                                    </p:set>
                                    <p:animEffect transition="in" filter="fade">
                                      <p:cBhvr>
                                        <p:cTn id="29" dur="385" decel="100000"/>
                                        <p:tgtEl>
                                          <p:spTgt spid="74755">
                                            <p:txEl>
                                              <p:pRg st="0" end="0"/>
                                            </p:txEl>
                                          </p:spTgt>
                                        </p:tgtEl>
                                      </p:cBhvr>
                                    </p:animEffect>
                                    <p:animScale>
                                      <p:cBhvr>
                                        <p:cTn id="30" dur="385" decel="100000"/>
                                        <p:tgtEl>
                                          <p:spTgt spid="74755">
                                            <p:txEl>
                                              <p:pRg st="0" end="0"/>
                                            </p:txEl>
                                          </p:spTgt>
                                        </p:tgtEl>
                                      </p:cBhvr>
                                      <p:from x="10000" y="10000"/>
                                      <p:to x="200000" y="450000"/>
                                    </p:animScale>
                                    <p:animScale>
                                      <p:cBhvr>
                                        <p:cTn id="31" dur="615" accel="100000" fill="hold">
                                          <p:stCondLst>
                                            <p:cond delay="385"/>
                                          </p:stCondLst>
                                        </p:cTn>
                                        <p:tgtEl>
                                          <p:spTgt spid="74755">
                                            <p:txEl>
                                              <p:pRg st="0" end="0"/>
                                            </p:txEl>
                                          </p:spTgt>
                                        </p:tgtEl>
                                      </p:cBhvr>
                                      <p:from x="200000" y="450000"/>
                                      <p:to x="100000" y="100000"/>
                                    </p:animScale>
                                    <p:set>
                                      <p:cBhvr>
                                        <p:cTn id="32" dur="385" fill="hold"/>
                                        <p:tgtEl>
                                          <p:spTgt spid="74755">
                                            <p:txEl>
                                              <p:pRg st="0" end="0"/>
                                            </p:txEl>
                                          </p:spTgt>
                                        </p:tgtEl>
                                        <p:attrNameLst>
                                          <p:attrName>ppt_x</p:attrName>
                                        </p:attrNameLst>
                                      </p:cBhvr>
                                      <p:to>
                                        <p:strVal val="(0.5)"/>
                                      </p:to>
                                    </p:set>
                                    <p:anim from="(0.5)" to="(#ppt_x)" calcmode="lin" valueType="num">
                                      <p:cBhvr>
                                        <p:cTn id="33" dur="615" accel="100000" fill="hold">
                                          <p:stCondLst>
                                            <p:cond delay="385"/>
                                          </p:stCondLst>
                                        </p:cTn>
                                        <p:tgtEl>
                                          <p:spTgt spid="74755">
                                            <p:txEl>
                                              <p:pRg st="0" end="0"/>
                                            </p:txEl>
                                          </p:spTgt>
                                        </p:tgtEl>
                                        <p:attrNameLst>
                                          <p:attrName>ppt_x</p:attrName>
                                        </p:attrNameLst>
                                      </p:cBhvr>
                                    </p:anim>
                                    <p:set>
                                      <p:cBhvr>
                                        <p:cTn id="34" dur="385" fill="hold"/>
                                        <p:tgtEl>
                                          <p:spTgt spid="74755">
                                            <p:txEl>
                                              <p:pRg st="0" end="0"/>
                                            </p:txEl>
                                          </p:spTgt>
                                        </p:tgtEl>
                                        <p:attrNameLst>
                                          <p:attrName>ppt_y</p:attrName>
                                        </p:attrNameLst>
                                      </p:cBhvr>
                                      <p:to>
                                        <p:strVal val="(#ppt_y+0.4)"/>
                                      </p:to>
                                    </p:set>
                                    <p:anim from="(#ppt_y+0.4)" to="(#ppt_y)" calcmode="lin" valueType="num">
                                      <p:cBhvr>
                                        <p:cTn id="35" dur="615" accel="100000" fill="hold">
                                          <p:stCondLst>
                                            <p:cond delay="385"/>
                                          </p:stCondLst>
                                        </p:cTn>
                                        <p:tgtEl>
                                          <p:spTgt spid="74755">
                                            <p:txEl>
                                              <p:pRg st="0" end="0"/>
                                            </p:txEl>
                                          </p:spTgt>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nodeType="clickEffect">
                                  <p:stCondLst>
                                    <p:cond delay="0"/>
                                  </p:stCondLst>
                                  <p:childTnLst>
                                    <p:set>
                                      <p:cBhvr>
                                        <p:cTn id="39" dur="1" fill="hold">
                                          <p:stCondLst>
                                            <p:cond delay="0"/>
                                          </p:stCondLst>
                                        </p:cTn>
                                        <p:tgtEl>
                                          <p:spTgt spid="74755">
                                            <p:txEl>
                                              <p:pRg st="2" end="2"/>
                                            </p:txEl>
                                          </p:spTgt>
                                        </p:tgtEl>
                                        <p:attrNameLst>
                                          <p:attrName>style.visibility</p:attrName>
                                        </p:attrNameLst>
                                      </p:cBhvr>
                                      <p:to>
                                        <p:strVal val="visible"/>
                                      </p:to>
                                    </p:set>
                                    <p:animEffect transition="in" filter="fade">
                                      <p:cBhvr>
                                        <p:cTn id="40" dur="385" decel="100000"/>
                                        <p:tgtEl>
                                          <p:spTgt spid="74755">
                                            <p:txEl>
                                              <p:pRg st="2" end="2"/>
                                            </p:txEl>
                                          </p:spTgt>
                                        </p:tgtEl>
                                      </p:cBhvr>
                                    </p:animEffect>
                                    <p:animScale>
                                      <p:cBhvr>
                                        <p:cTn id="41" dur="385" decel="100000"/>
                                        <p:tgtEl>
                                          <p:spTgt spid="74755">
                                            <p:txEl>
                                              <p:pRg st="2" end="2"/>
                                            </p:txEl>
                                          </p:spTgt>
                                        </p:tgtEl>
                                      </p:cBhvr>
                                      <p:from x="10000" y="10000"/>
                                      <p:to x="200000" y="450000"/>
                                    </p:animScale>
                                    <p:animScale>
                                      <p:cBhvr>
                                        <p:cTn id="42" dur="615" accel="100000" fill="hold">
                                          <p:stCondLst>
                                            <p:cond delay="385"/>
                                          </p:stCondLst>
                                        </p:cTn>
                                        <p:tgtEl>
                                          <p:spTgt spid="74755">
                                            <p:txEl>
                                              <p:pRg st="2" end="2"/>
                                            </p:txEl>
                                          </p:spTgt>
                                        </p:tgtEl>
                                      </p:cBhvr>
                                      <p:from x="200000" y="450000"/>
                                      <p:to x="100000" y="100000"/>
                                    </p:animScale>
                                    <p:set>
                                      <p:cBhvr>
                                        <p:cTn id="43" dur="385" fill="hold"/>
                                        <p:tgtEl>
                                          <p:spTgt spid="74755">
                                            <p:txEl>
                                              <p:pRg st="2" end="2"/>
                                            </p:txEl>
                                          </p:spTgt>
                                        </p:tgtEl>
                                        <p:attrNameLst>
                                          <p:attrName>ppt_x</p:attrName>
                                        </p:attrNameLst>
                                      </p:cBhvr>
                                      <p:to>
                                        <p:strVal val="(0.5)"/>
                                      </p:to>
                                    </p:set>
                                    <p:anim from="(0.5)" to="(#ppt_x)" calcmode="lin" valueType="num">
                                      <p:cBhvr>
                                        <p:cTn id="44" dur="615" accel="100000" fill="hold">
                                          <p:stCondLst>
                                            <p:cond delay="385"/>
                                          </p:stCondLst>
                                        </p:cTn>
                                        <p:tgtEl>
                                          <p:spTgt spid="74755">
                                            <p:txEl>
                                              <p:pRg st="2" end="2"/>
                                            </p:txEl>
                                          </p:spTgt>
                                        </p:tgtEl>
                                        <p:attrNameLst>
                                          <p:attrName>ppt_x</p:attrName>
                                        </p:attrNameLst>
                                      </p:cBhvr>
                                    </p:anim>
                                    <p:set>
                                      <p:cBhvr>
                                        <p:cTn id="45" dur="385" fill="hold"/>
                                        <p:tgtEl>
                                          <p:spTgt spid="74755">
                                            <p:txEl>
                                              <p:pRg st="2" end="2"/>
                                            </p:txEl>
                                          </p:spTgt>
                                        </p:tgtEl>
                                        <p:attrNameLst>
                                          <p:attrName>ppt_y</p:attrName>
                                        </p:attrNameLst>
                                      </p:cBhvr>
                                      <p:to>
                                        <p:strVal val="(#ppt_y+0.4)"/>
                                      </p:to>
                                    </p:set>
                                    <p:anim from="(#ppt_y+0.4)" to="(#ppt_y)" calcmode="lin" valueType="num">
                                      <p:cBhvr>
                                        <p:cTn id="46" dur="615" accel="100000" fill="hold">
                                          <p:stCondLst>
                                            <p:cond delay="385"/>
                                          </p:stCondLst>
                                        </p:cTn>
                                        <p:tgtEl>
                                          <p:spTgt spid="74755">
                                            <p:txEl>
                                              <p:pRg st="2" end="2"/>
                                            </p:txEl>
                                          </p:spTgt>
                                        </p:tgtEl>
                                        <p:attrNameLst>
                                          <p:attrName>ppt_y</p:attrName>
                                        </p:attrNameLst>
                                      </p:cBhvr>
                                    </p:anim>
                                  </p:childTnLst>
                                </p:cTn>
                              </p:par>
                              <p:par>
                                <p:cTn id="47" presetID="51" presetClass="entr" presetSubtype="0" fill="hold" nodeType="withEffect">
                                  <p:stCondLst>
                                    <p:cond delay="0"/>
                                  </p:stCondLst>
                                  <p:childTnLst>
                                    <p:set>
                                      <p:cBhvr>
                                        <p:cTn id="48" dur="1" fill="hold">
                                          <p:stCondLst>
                                            <p:cond delay="0"/>
                                          </p:stCondLst>
                                        </p:cTn>
                                        <p:tgtEl>
                                          <p:spTgt spid="74755">
                                            <p:txEl>
                                              <p:pRg st="3" end="3"/>
                                            </p:txEl>
                                          </p:spTgt>
                                        </p:tgtEl>
                                        <p:attrNameLst>
                                          <p:attrName>style.visibility</p:attrName>
                                        </p:attrNameLst>
                                      </p:cBhvr>
                                      <p:to>
                                        <p:strVal val="visible"/>
                                      </p:to>
                                    </p:set>
                                    <p:animEffect transition="in" filter="fade">
                                      <p:cBhvr>
                                        <p:cTn id="49" dur="385" decel="100000"/>
                                        <p:tgtEl>
                                          <p:spTgt spid="74755">
                                            <p:txEl>
                                              <p:pRg st="3" end="3"/>
                                            </p:txEl>
                                          </p:spTgt>
                                        </p:tgtEl>
                                      </p:cBhvr>
                                    </p:animEffect>
                                    <p:animScale>
                                      <p:cBhvr>
                                        <p:cTn id="50" dur="385" decel="100000"/>
                                        <p:tgtEl>
                                          <p:spTgt spid="74755">
                                            <p:txEl>
                                              <p:pRg st="3" end="3"/>
                                            </p:txEl>
                                          </p:spTgt>
                                        </p:tgtEl>
                                      </p:cBhvr>
                                      <p:from x="10000" y="10000"/>
                                      <p:to x="200000" y="450000"/>
                                    </p:animScale>
                                    <p:animScale>
                                      <p:cBhvr>
                                        <p:cTn id="51" dur="615" accel="100000" fill="hold">
                                          <p:stCondLst>
                                            <p:cond delay="385"/>
                                          </p:stCondLst>
                                        </p:cTn>
                                        <p:tgtEl>
                                          <p:spTgt spid="74755">
                                            <p:txEl>
                                              <p:pRg st="3" end="3"/>
                                            </p:txEl>
                                          </p:spTgt>
                                        </p:tgtEl>
                                      </p:cBhvr>
                                      <p:from x="200000" y="450000"/>
                                      <p:to x="100000" y="100000"/>
                                    </p:animScale>
                                    <p:set>
                                      <p:cBhvr>
                                        <p:cTn id="52" dur="385" fill="hold"/>
                                        <p:tgtEl>
                                          <p:spTgt spid="74755">
                                            <p:txEl>
                                              <p:pRg st="3" end="3"/>
                                            </p:txEl>
                                          </p:spTgt>
                                        </p:tgtEl>
                                        <p:attrNameLst>
                                          <p:attrName>ppt_x</p:attrName>
                                        </p:attrNameLst>
                                      </p:cBhvr>
                                      <p:to>
                                        <p:strVal val="(0.5)"/>
                                      </p:to>
                                    </p:set>
                                    <p:anim from="(0.5)" to="(#ppt_x)" calcmode="lin" valueType="num">
                                      <p:cBhvr>
                                        <p:cTn id="53" dur="615" accel="100000" fill="hold">
                                          <p:stCondLst>
                                            <p:cond delay="385"/>
                                          </p:stCondLst>
                                        </p:cTn>
                                        <p:tgtEl>
                                          <p:spTgt spid="74755">
                                            <p:txEl>
                                              <p:pRg st="3" end="3"/>
                                            </p:txEl>
                                          </p:spTgt>
                                        </p:tgtEl>
                                        <p:attrNameLst>
                                          <p:attrName>ppt_x</p:attrName>
                                        </p:attrNameLst>
                                      </p:cBhvr>
                                    </p:anim>
                                    <p:set>
                                      <p:cBhvr>
                                        <p:cTn id="54" dur="385" fill="hold"/>
                                        <p:tgtEl>
                                          <p:spTgt spid="74755">
                                            <p:txEl>
                                              <p:pRg st="3" end="3"/>
                                            </p:txEl>
                                          </p:spTgt>
                                        </p:tgtEl>
                                        <p:attrNameLst>
                                          <p:attrName>ppt_y</p:attrName>
                                        </p:attrNameLst>
                                      </p:cBhvr>
                                      <p:to>
                                        <p:strVal val="(#ppt_y+0.4)"/>
                                      </p:to>
                                    </p:set>
                                    <p:anim from="(#ppt_y+0.4)" to="(#ppt_y)" calcmode="lin" valueType="num">
                                      <p:cBhvr>
                                        <p:cTn id="55" dur="615" accel="100000" fill="hold">
                                          <p:stCondLst>
                                            <p:cond delay="385"/>
                                          </p:stCondLst>
                                        </p:cTn>
                                        <p:tgtEl>
                                          <p:spTgt spid="74755">
                                            <p:txEl>
                                              <p:pRg st="3" end="3"/>
                                            </p:txEl>
                                          </p:spTgt>
                                        </p:tgtEl>
                                        <p:attrNameLst>
                                          <p:attrName>ppt_y</p:attrName>
                                        </p:attrNameLst>
                                      </p:cBhvr>
                                    </p:anim>
                                  </p:childTnLst>
                                </p:cTn>
                              </p:par>
                              <p:par>
                                <p:cTn id="56" presetID="51" presetClass="entr" presetSubtype="0" fill="hold" nodeType="withEffect">
                                  <p:stCondLst>
                                    <p:cond delay="0"/>
                                  </p:stCondLst>
                                  <p:childTnLst>
                                    <p:set>
                                      <p:cBhvr>
                                        <p:cTn id="57" dur="1" fill="hold">
                                          <p:stCondLst>
                                            <p:cond delay="0"/>
                                          </p:stCondLst>
                                        </p:cTn>
                                        <p:tgtEl>
                                          <p:spTgt spid="74755">
                                            <p:txEl>
                                              <p:pRg st="4" end="4"/>
                                            </p:txEl>
                                          </p:spTgt>
                                        </p:tgtEl>
                                        <p:attrNameLst>
                                          <p:attrName>style.visibility</p:attrName>
                                        </p:attrNameLst>
                                      </p:cBhvr>
                                      <p:to>
                                        <p:strVal val="visible"/>
                                      </p:to>
                                    </p:set>
                                    <p:animEffect transition="in" filter="fade">
                                      <p:cBhvr>
                                        <p:cTn id="58" dur="385" decel="100000"/>
                                        <p:tgtEl>
                                          <p:spTgt spid="74755">
                                            <p:txEl>
                                              <p:pRg st="4" end="4"/>
                                            </p:txEl>
                                          </p:spTgt>
                                        </p:tgtEl>
                                      </p:cBhvr>
                                    </p:animEffect>
                                    <p:animScale>
                                      <p:cBhvr>
                                        <p:cTn id="59" dur="385" decel="100000"/>
                                        <p:tgtEl>
                                          <p:spTgt spid="74755">
                                            <p:txEl>
                                              <p:pRg st="4" end="4"/>
                                            </p:txEl>
                                          </p:spTgt>
                                        </p:tgtEl>
                                      </p:cBhvr>
                                      <p:from x="10000" y="10000"/>
                                      <p:to x="200000" y="450000"/>
                                    </p:animScale>
                                    <p:animScale>
                                      <p:cBhvr>
                                        <p:cTn id="60" dur="615" accel="100000" fill="hold">
                                          <p:stCondLst>
                                            <p:cond delay="385"/>
                                          </p:stCondLst>
                                        </p:cTn>
                                        <p:tgtEl>
                                          <p:spTgt spid="74755">
                                            <p:txEl>
                                              <p:pRg st="4" end="4"/>
                                            </p:txEl>
                                          </p:spTgt>
                                        </p:tgtEl>
                                      </p:cBhvr>
                                      <p:from x="200000" y="450000"/>
                                      <p:to x="100000" y="100000"/>
                                    </p:animScale>
                                    <p:set>
                                      <p:cBhvr>
                                        <p:cTn id="61" dur="385" fill="hold"/>
                                        <p:tgtEl>
                                          <p:spTgt spid="74755">
                                            <p:txEl>
                                              <p:pRg st="4" end="4"/>
                                            </p:txEl>
                                          </p:spTgt>
                                        </p:tgtEl>
                                        <p:attrNameLst>
                                          <p:attrName>ppt_x</p:attrName>
                                        </p:attrNameLst>
                                      </p:cBhvr>
                                      <p:to>
                                        <p:strVal val="(0.5)"/>
                                      </p:to>
                                    </p:set>
                                    <p:anim from="(0.5)" to="(#ppt_x)" calcmode="lin" valueType="num">
                                      <p:cBhvr>
                                        <p:cTn id="62" dur="615" accel="100000" fill="hold">
                                          <p:stCondLst>
                                            <p:cond delay="385"/>
                                          </p:stCondLst>
                                        </p:cTn>
                                        <p:tgtEl>
                                          <p:spTgt spid="74755">
                                            <p:txEl>
                                              <p:pRg st="4" end="4"/>
                                            </p:txEl>
                                          </p:spTgt>
                                        </p:tgtEl>
                                        <p:attrNameLst>
                                          <p:attrName>ppt_x</p:attrName>
                                        </p:attrNameLst>
                                      </p:cBhvr>
                                    </p:anim>
                                    <p:set>
                                      <p:cBhvr>
                                        <p:cTn id="63" dur="385" fill="hold"/>
                                        <p:tgtEl>
                                          <p:spTgt spid="74755">
                                            <p:txEl>
                                              <p:pRg st="4" end="4"/>
                                            </p:txEl>
                                          </p:spTgt>
                                        </p:tgtEl>
                                        <p:attrNameLst>
                                          <p:attrName>ppt_y</p:attrName>
                                        </p:attrNameLst>
                                      </p:cBhvr>
                                      <p:to>
                                        <p:strVal val="(#ppt_y+0.4)"/>
                                      </p:to>
                                    </p:set>
                                    <p:anim from="(#ppt_y+0.4)" to="(#ppt_y)" calcmode="lin" valueType="num">
                                      <p:cBhvr>
                                        <p:cTn id="64" dur="615" accel="100000" fill="hold">
                                          <p:stCondLst>
                                            <p:cond delay="385"/>
                                          </p:stCondLst>
                                        </p:cTn>
                                        <p:tgtEl>
                                          <p:spTgt spid="74755">
                                            <p:txEl>
                                              <p:pRg st="4" end="4"/>
                                            </p:txEl>
                                          </p:spTgt>
                                        </p:tgtEl>
                                        <p:attrNameLst>
                                          <p:attrName>ppt_y</p:attrName>
                                        </p:attrNameLst>
                                      </p:cBhvr>
                                    </p:anim>
                                  </p:childTnLst>
                                </p:cTn>
                              </p:par>
                              <p:par>
                                <p:cTn id="65" presetID="51" presetClass="entr" presetSubtype="0" fill="hold" nodeType="withEffect">
                                  <p:stCondLst>
                                    <p:cond delay="0"/>
                                  </p:stCondLst>
                                  <p:childTnLst>
                                    <p:set>
                                      <p:cBhvr>
                                        <p:cTn id="66" dur="1" fill="hold">
                                          <p:stCondLst>
                                            <p:cond delay="0"/>
                                          </p:stCondLst>
                                        </p:cTn>
                                        <p:tgtEl>
                                          <p:spTgt spid="74755">
                                            <p:txEl>
                                              <p:pRg st="5" end="5"/>
                                            </p:txEl>
                                          </p:spTgt>
                                        </p:tgtEl>
                                        <p:attrNameLst>
                                          <p:attrName>style.visibility</p:attrName>
                                        </p:attrNameLst>
                                      </p:cBhvr>
                                      <p:to>
                                        <p:strVal val="visible"/>
                                      </p:to>
                                    </p:set>
                                    <p:animEffect transition="in" filter="fade">
                                      <p:cBhvr>
                                        <p:cTn id="67" dur="385" decel="100000"/>
                                        <p:tgtEl>
                                          <p:spTgt spid="74755">
                                            <p:txEl>
                                              <p:pRg st="5" end="5"/>
                                            </p:txEl>
                                          </p:spTgt>
                                        </p:tgtEl>
                                      </p:cBhvr>
                                    </p:animEffect>
                                    <p:animScale>
                                      <p:cBhvr>
                                        <p:cTn id="68" dur="385" decel="100000"/>
                                        <p:tgtEl>
                                          <p:spTgt spid="74755">
                                            <p:txEl>
                                              <p:pRg st="5" end="5"/>
                                            </p:txEl>
                                          </p:spTgt>
                                        </p:tgtEl>
                                      </p:cBhvr>
                                      <p:from x="10000" y="10000"/>
                                      <p:to x="200000" y="450000"/>
                                    </p:animScale>
                                    <p:animScale>
                                      <p:cBhvr>
                                        <p:cTn id="69" dur="615" accel="100000" fill="hold">
                                          <p:stCondLst>
                                            <p:cond delay="385"/>
                                          </p:stCondLst>
                                        </p:cTn>
                                        <p:tgtEl>
                                          <p:spTgt spid="74755">
                                            <p:txEl>
                                              <p:pRg st="5" end="5"/>
                                            </p:txEl>
                                          </p:spTgt>
                                        </p:tgtEl>
                                      </p:cBhvr>
                                      <p:from x="200000" y="450000"/>
                                      <p:to x="100000" y="100000"/>
                                    </p:animScale>
                                    <p:set>
                                      <p:cBhvr>
                                        <p:cTn id="70" dur="385" fill="hold"/>
                                        <p:tgtEl>
                                          <p:spTgt spid="74755">
                                            <p:txEl>
                                              <p:pRg st="5" end="5"/>
                                            </p:txEl>
                                          </p:spTgt>
                                        </p:tgtEl>
                                        <p:attrNameLst>
                                          <p:attrName>ppt_x</p:attrName>
                                        </p:attrNameLst>
                                      </p:cBhvr>
                                      <p:to>
                                        <p:strVal val="(0.5)"/>
                                      </p:to>
                                    </p:set>
                                    <p:anim from="(0.5)" to="(#ppt_x)" calcmode="lin" valueType="num">
                                      <p:cBhvr>
                                        <p:cTn id="71" dur="615" accel="100000" fill="hold">
                                          <p:stCondLst>
                                            <p:cond delay="385"/>
                                          </p:stCondLst>
                                        </p:cTn>
                                        <p:tgtEl>
                                          <p:spTgt spid="74755">
                                            <p:txEl>
                                              <p:pRg st="5" end="5"/>
                                            </p:txEl>
                                          </p:spTgt>
                                        </p:tgtEl>
                                        <p:attrNameLst>
                                          <p:attrName>ppt_x</p:attrName>
                                        </p:attrNameLst>
                                      </p:cBhvr>
                                    </p:anim>
                                    <p:set>
                                      <p:cBhvr>
                                        <p:cTn id="72" dur="385" fill="hold"/>
                                        <p:tgtEl>
                                          <p:spTgt spid="74755">
                                            <p:txEl>
                                              <p:pRg st="5" end="5"/>
                                            </p:txEl>
                                          </p:spTgt>
                                        </p:tgtEl>
                                        <p:attrNameLst>
                                          <p:attrName>ppt_y</p:attrName>
                                        </p:attrNameLst>
                                      </p:cBhvr>
                                      <p:to>
                                        <p:strVal val="(#ppt_y+0.4)"/>
                                      </p:to>
                                    </p:set>
                                    <p:anim from="(#ppt_y+0.4)" to="(#ppt_y)" calcmode="lin" valueType="num">
                                      <p:cBhvr>
                                        <p:cTn id="73" dur="615" accel="100000" fill="hold">
                                          <p:stCondLst>
                                            <p:cond delay="385"/>
                                          </p:stCondLst>
                                        </p:cTn>
                                        <p:tgtEl>
                                          <p:spTgt spid="74755">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descr="147a">
            <a:extLst>
              <a:ext uri="{FF2B5EF4-FFF2-40B4-BE49-F238E27FC236}">
                <a16:creationId xmlns:a16="http://schemas.microsoft.com/office/drawing/2014/main" id="{38C2403E-5636-4C59-86BC-F95C894C7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0825"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Effect transition="in" filter="fade">
                                      <p:cBhvr>
                                        <p:cTn id="7" dur="770" decel="100000"/>
                                        <p:tgtEl>
                                          <p:spTgt spid="75781"/>
                                        </p:tgtEl>
                                      </p:cBhvr>
                                    </p:animEffect>
                                    <p:animScale>
                                      <p:cBhvr>
                                        <p:cTn id="8" dur="770" decel="100000"/>
                                        <p:tgtEl>
                                          <p:spTgt spid="75781"/>
                                        </p:tgtEl>
                                      </p:cBhvr>
                                      <p:from x="10000" y="10000"/>
                                      <p:to x="200000" y="450000"/>
                                    </p:animScale>
                                    <p:animScale>
                                      <p:cBhvr>
                                        <p:cTn id="9" dur="1230" accel="100000" fill="hold">
                                          <p:stCondLst>
                                            <p:cond delay="770"/>
                                          </p:stCondLst>
                                        </p:cTn>
                                        <p:tgtEl>
                                          <p:spTgt spid="75781"/>
                                        </p:tgtEl>
                                      </p:cBhvr>
                                      <p:from x="200000" y="450000"/>
                                      <p:to x="100000" y="100000"/>
                                    </p:animScale>
                                    <p:set>
                                      <p:cBhvr>
                                        <p:cTn id="10" dur="770" fill="hold"/>
                                        <p:tgtEl>
                                          <p:spTgt spid="75781"/>
                                        </p:tgtEl>
                                        <p:attrNameLst>
                                          <p:attrName>ppt_x</p:attrName>
                                        </p:attrNameLst>
                                      </p:cBhvr>
                                      <p:to>
                                        <p:strVal val="(0.5)"/>
                                      </p:to>
                                    </p:set>
                                    <p:anim from="(0.5)" to="(#ppt_x)" calcmode="lin" valueType="num">
                                      <p:cBhvr>
                                        <p:cTn id="11" dur="1230" accel="100000" fill="hold">
                                          <p:stCondLst>
                                            <p:cond delay="770"/>
                                          </p:stCondLst>
                                        </p:cTn>
                                        <p:tgtEl>
                                          <p:spTgt spid="75781"/>
                                        </p:tgtEl>
                                        <p:attrNameLst>
                                          <p:attrName>ppt_x</p:attrName>
                                        </p:attrNameLst>
                                      </p:cBhvr>
                                    </p:anim>
                                    <p:set>
                                      <p:cBhvr>
                                        <p:cTn id="12" dur="770" fill="hold"/>
                                        <p:tgtEl>
                                          <p:spTgt spid="75781"/>
                                        </p:tgtEl>
                                        <p:attrNameLst>
                                          <p:attrName>ppt_y</p:attrName>
                                        </p:attrNameLst>
                                      </p:cBhvr>
                                      <p:to>
                                        <p:strVal val="(#ppt_y+0.4)"/>
                                      </p:to>
                                    </p:set>
                                    <p:anim from="(#ppt_y+0.4)" to="(#ppt_y)" calcmode="lin" valueType="num">
                                      <p:cBhvr>
                                        <p:cTn id="13" dur="1230" accel="100000" fill="hold">
                                          <p:stCondLst>
                                            <p:cond delay="770"/>
                                          </p:stCondLst>
                                        </p:cTn>
                                        <p:tgtEl>
                                          <p:spTgt spid="7578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002A071-5BB6-4AE5-89AA-95C38B666E56}"/>
              </a:ext>
            </a:extLst>
          </p:cNvPr>
          <p:cNvSpPr>
            <a:spLocks noGrp="1" noChangeArrowheads="1"/>
          </p:cNvSpPr>
          <p:nvPr>
            <p:ph type="title"/>
          </p:nvPr>
        </p:nvSpPr>
        <p:spPr/>
        <p:txBody>
          <a:bodyPr/>
          <a:lstStyle/>
          <a:p>
            <a:pPr eaLnBrk="1" hangingPunct="1">
              <a:defRPr/>
            </a:pPr>
            <a:r>
              <a:rPr lang="en-US"/>
              <a:t>Circulatory System</a:t>
            </a:r>
          </a:p>
        </p:txBody>
      </p:sp>
      <p:sp>
        <p:nvSpPr>
          <p:cNvPr id="5130" name="Rectangle 10">
            <a:extLst>
              <a:ext uri="{FF2B5EF4-FFF2-40B4-BE49-F238E27FC236}">
                <a16:creationId xmlns:a16="http://schemas.microsoft.com/office/drawing/2014/main" id="{E6DF4343-87AE-4A5B-BC32-4A7426FDB512}"/>
              </a:ext>
            </a:extLst>
          </p:cNvPr>
          <p:cNvSpPr>
            <a:spLocks noGrp="1" noChangeArrowheads="1"/>
          </p:cNvSpPr>
          <p:nvPr>
            <p:ph type="body" sz="half" idx="1"/>
          </p:nvPr>
        </p:nvSpPr>
        <p:spPr/>
        <p:txBody>
          <a:bodyPr/>
          <a:lstStyle/>
          <a:p>
            <a:pPr eaLnBrk="1" hangingPunct="1">
              <a:defRPr/>
            </a:pPr>
            <a:r>
              <a:rPr lang="en-US" sz="2800"/>
              <a:t>To help maintain homeostasis, the circulatory system regulates and maintains the correct levels nutrients, oxygen, and waste products needed by cells</a:t>
            </a:r>
          </a:p>
        </p:txBody>
      </p:sp>
      <p:pic>
        <p:nvPicPr>
          <p:cNvPr id="5132" name="Picture 12" descr="bloodjci">
            <a:hlinkClick r:id="rId2"/>
            <a:extLst>
              <a:ext uri="{FF2B5EF4-FFF2-40B4-BE49-F238E27FC236}">
                <a16:creationId xmlns:a16="http://schemas.microsoft.com/office/drawing/2014/main" id="{4F2E6558-BCD7-4A73-8407-0403D2F7F6F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1693863"/>
            <a:ext cx="4267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5132"/>
                                        </p:tgtEl>
                                        <p:attrNameLst>
                                          <p:attrName>style.visibility</p:attrName>
                                        </p:attrNameLst>
                                      </p:cBhvr>
                                      <p:to>
                                        <p:strVal val="visible"/>
                                      </p:to>
                                    </p:set>
                                    <p:anim calcmode="lin" valueType="num">
                                      <p:cBhvr additive="base">
                                        <p:cTn id="11" dur="500" fill="hold"/>
                                        <p:tgtEl>
                                          <p:spTgt spid="5132"/>
                                        </p:tgtEl>
                                        <p:attrNameLst>
                                          <p:attrName>ppt_x</p:attrName>
                                        </p:attrNameLst>
                                      </p:cBhvr>
                                      <p:tavLst>
                                        <p:tav tm="0">
                                          <p:val>
                                            <p:strVal val="#ppt_x"/>
                                          </p:val>
                                        </p:tav>
                                        <p:tav tm="100000">
                                          <p:val>
                                            <p:strVal val="#ppt_x"/>
                                          </p:val>
                                        </p:tav>
                                      </p:tavLst>
                                    </p:anim>
                                    <p:anim calcmode="lin" valueType="num">
                                      <p:cBhvr additive="base">
                                        <p:cTn id="12"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5130">
                                            <p:txEl>
                                              <p:pRg st="0" end="0"/>
                                            </p:txEl>
                                          </p:spTgt>
                                        </p:tgtEl>
                                        <p:attrNameLst>
                                          <p:attrName>style.visibility</p:attrName>
                                        </p:attrNameLst>
                                      </p:cBhvr>
                                      <p:to>
                                        <p:strVal val="visible"/>
                                      </p:to>
                                    </p:set>
                                    <p:animEffect transition="in" filter="fade">
                                      <p:cBhvr>
                                        <p:cTn id="17" dur="500"/>
                                        <p:tgtEl>
                                          <p:spTgt spid="5130">
                                            <p:txEl>
                                              <p:pRg st="0" end="0"/>
                                            </p:txEl>
                                          </p:spTgt>
                                        </p:tgtEl>
                                      </p:cBhvr>
                                    </p:animEffect>
                                    <p:anim calcmode="lin" valueType="num">
                                      <p:cBhvr>
                                        <p:cTn id="18" dur="500" fill="hold"/>
                                        <p:tgtEl>
                                          <p:spTgt spid="5130">
                                            <p:txEl>
                                              <p:pRg st="0" end="0"/>
                                            </p:txEl>
                                          </p:spTgt>
                                        </p:tgtEl>
                                        <p:attrNameLst>
                                          <p:attrName>ppt_x</p:attrName>
                                        </p:attrNameLst>
                                      </p:cBhvr>
                                      <p:tavLst>
                                        <p:tav tm="0">
                                          <p:val>
                                            <p:strVal val="#ppt_x-.1"/>
                                          </p:val>
                                        </p:tav>
                                        <p:tav tm="100000">
                                          <p:val>
                                            <p:strVal val="#ppt_x"/>
                                          </p:val>
                                        </p:tav>
                                      </p:tavLst>
                                    </p:anim>
                                    <p:anim calcmode="lin" valueType="num">
                                      <p:cBhvr>
                                        <p:cTn id="19" dur="500" fill="hold"/>
                                        <p:tgtEl>
                                          <p:spTgt spid="513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3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BD0D5BE-AB78-4762-8442-318A4DE0D0D0}"/>
              </a:ext>
            </a:extLst>
          </p:cNvPr>
          <p:cNvSpPr>
            <a:spLocks noGrp="1" noChangeArrowheads="1"/>
          </p:cNvSpPr>
          <p:nvPr>
            <p:ph type="title"/>
          </p:nvPr>
        </p:nvSpPr>
        <p:spPr/>
        <p:txBody>
          <a:bodyPr/>
          <a:lstStyle/>
          <a:p>
            <a:pPr eaLnBrk="1" hangingPunct="1">
              <a:defRPr/>
            </a:pPr>
            <a:r>
              <a:rPr lang="en-US"/>
              <a:t>Vascular Tissue System</a:t>
            </a:r>
          </a:p>
        </p:txBody>
      </p:sp>
      <p:sp>
        <p:nvSpPr>
          <p:cNvPr id="7171" name="Rectangle 3">
            <a:extLst>
              <a:ext uri="{FF2B5EF4-FFF2-40B4-BE49-F238E27FC236}">
                <a16:creationId xmlns:a16="http://schemas.microsoft.com/office/drawing/2014/main" id="{3C70A4F1-2340-44AC-9A12-A5228A2F7A53}"/>
              </a:ext>
            </a:extLst>
          </p:cNvPr>
          <p:cNvSpPr>
            <a:spLocks noGrp="1" noChangeArrowheads="1"/>
          </p:cNvSpPr>
          <p:nvPr>
            <p:ph type="body" sz="half" idx="1"/>
          </p:nvPr>
        </p:nvSpPr>
        <p:spPr/>
        <p:txBody>
          <a:bodyPr/>
          <a:lstStyle/>
          <a:p>
            <a:pPr eaLnBrk="1" hangingPunct="1">
              <a:lnSpc>
                <a:spcPct val="90000"/>
              </a:lnSpc>
              <a:defRPr/>
            </a:pPr>
            <a:r>
              <a:rPr lang="en-US" sz="2800"/>
              <a:t>Similar to the circulatory system in animals, the vascular tissue system regulates and maintains correct levels of nutrients and waste products needed by plant cells</a:t>
            </a:r>
          </a:p>
        </p:txBody>
      </p:sp>
      <p:pic>
        <p:nvPicPr>
          <p:cNvPr id="7173" name="Picture 5" descr="inhomo_both_icon">
            <a:hlinkClick r:id="rId2"/>
            <a:extLst>
              <a:ext uri="{FF2B5EF4-FFF2-40B4-BE49-F238E27FC236}">
                <a16:creationId xmlns:a16="http://schemas.microsoft.com/office/drawing/2014/main" id="{3F0C3F5B-DD47-4926-8061-B1AAD54041B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1910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additive="base">
                                        <p:cTn id="11" dur="500" fill="hold"/>
                                        <p:tgtEl>
                                          <p:spTgt spid="7173"/>
                                        </p:tgtEl>
                                        <p:attrNameLst>
                                          <p:attrName>ppt_x</p:attrName>
                                        </p:attrNameLst>
                                      </p:cBhvr>
                                      <p:tavLst>
                                        <p:tav tm="0">
                                          <p:val>
                                            <p:strVal val="#ppt_x"/>
                                          </p:val>
                                        </p:tav>
                                        <p:tav tm="100000">
                                          <p:val>
                                            <p:strVal val="#ppt_x"/>
                                          </p:val>
                                        </p:tav>
                                      </p:tavLst>
                                    </p:anim>
                                    <p:anim calcmode="lin" valueType="num">
                                      <p:cBhvr additive="base">
                                        <p:cTn id="12"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7171">
                                            <p:txEl>
                                              <p:pRg st="0" end="0"/>
                                            </p:txEl>
                                          </p:spTgt>
                                        </p:tgtEl>
                                        <p:attrNameLst>
                                          <p:attrName>style.visibility</p:attrName>
                                        </p:attrNameLst>
                                      </p:cBhvr>
                                      <p:to>
                                        <p:strVal val="visible"/>
                                      </p:to>
                                    </p:set>
                                    <p:animEffect transition="in" filter="fade">
                                      <p:cBhvr>
                                        <p:cTn id="17" dur="500"/>
                                        <p:tgtEl>
                                          <p:spTgt spid="7171">
                                            <p:txEl>
                                              <p:pRg st="0" end="0"/>
                                            </p:txEl>
                                          </p:spTgt>
                                        </p:tgtEl>
                                      </p:cBhvr>
                                    </p:animEffect>
                                    <p:anim calcmode="lin" valueType="num">
                                      <p:cBhvr>
                                        <p:cTn id="18" dur="500" fill="hold"/>
                                        <p:tgtEl>
                                          <p:spTgt spid="7171">
                                            <p:txEl>
                                              <p:pRg st="0" end="0"/>
                                            </p:txEl>
                                          </p:spTgt>
                                        </p:tgtEl>
                                        <p:attrNameLst>
                                          <p:attrName>ppt_x</p:attrName>
                                        </p:attrNameLst>
                                      </p:cBhvr>
                                      <p:tavLst>
                                        <p:tav tm="0">
                                          <p:val>
                                            <p:strVal val="#ppt_x-.1"/>
                                          </p:val>
                                        </p:tav>
                                        <p:tav tm="100000">
                                          <p:val>
                                            <p:strVal val="#ppt_x"/>
                                          </p:val>
                                        </p:tav>
                                      </p:tavLst>
                                    </p:anim>
                                    <p:anim calcmode="lin" valueType="num">
                                      <p:cBhvr>
                                        <p:cTn id="19"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a:extLst>
              <a:ext uri="{FF2B5EF4-FFF2-40B4-BE49-F238E27FC236}">
                <a16:creationId xmlns:a16="http://schemas.microsoft.com/office/drawing/2014/main" id="{F99EAA1B-F5CB-4736-AB9A-CC8DDD138C1D}"/>
              </a:ext>
            </a:extLst>
          </p:cNvPr>
          <p:cNvSpPr>
            <a:spLocks noGrp="1" noChangeArrowheads="1"/>
          </p:cNvSpPr>
          <p:nvPr>
            <p:ph type="title"/>
          </p:nvPr>
        </p:nvSpPr>
        <p:spPr/>
        <p:txBody>
          <a:bodyPr/>
          <a:lstStyle/>
          <a:p>
            <a:pPr eaLnBrk="1" hangingPunct="1">
              <a:defRPr/>
            </a:pPr>
            <a:r>
              <a:rPr lang="en-US"/>
              <a:t>Vascular Tissue System</a:t>
            </a:r>
          </a:p>
        </p:txBody>
      </p:sp>
      <p:sp>
        <p:nvSpPr>
          <p:cNvPr id="6153" name="Rectangle 9">
            <a:extLst>
              <a:ext uri="{FF2B5EF4-FFF2-40B4-BE49-F238E27FC236}">
                <a16:creationId xmlns:a16="http://schemas.microsoft.com/office/drawing/2014/main" id="{468E1A24-6ED9-4750-862B-8E159AF1AC75}"/>
              </a:ext>
            </a:extLst>
          </p:cNvPr>
          <p:cNvSpPr>
            <a:spLocks noGrp="1" noChangeArrowheads="1"/>
          </p:cNvSpPr>
          <p:nvPr>
            <p:ph type="body" sz="half" idx="1"/>
          </p:nvPr>
        </p:nvSpPr>
        <p:spPr/>
        <p:txBody>
          <a:bodyPr/>
          <a:lstStyle/>
          <a:p>
            <a:pPr eaLnBrk="1" hangingPunct="1">
              <a:defRPr/>
            </a:pPr>
            <a:r>
              <a:rPr lang="en-US" sz="2800"/>
              <a:t>The major organs of the vascular tissue system are xylem and phloem</a:t>
            </a:r>
          </a:p>
          <a:p>
            <a:pPr eaLnBrk="1" hangingPunct="1">
              <a:defRPr/>
            </a:pPr>
            <a:endParaRPr lang="en-US" sz="2800"/>
          </a:p>
          <a:p>
            <a:pPr lvl="1" eaLnBrk="1" hangingPunct="1">
              <a:defRPr/>
            </a:pPr>
            <a:r>
              <a:rPr lang="en-US" sz="2400"/>
              <a:t>xylem transports water</a:t>
            </a:r>
          </a:p>
          <a:p>
            <a:pPr lvl="1" eaLnBrk="1" hangingPunct="1">
              <a:defRPr/>
            </a:pPr>
            <a:r>
              <a:rPr lang="en-US" sz="2400"/>
              <a:t>phloem transports food</a:t>
            </a:r>
          </a:p>
        </p:txBody>
      </p:sp>
      <p:pic>
        <p:nvPicPr>
          <p:cNvPr id="6156" name="Picture 12" descr="phloem">
            <a:hlinkClick r:id="rId2"/>
            <a:extLst>
              <a:ext uri="{FF2B5EF4-FFF2-40B4-BE49-F238E27FC236}">
                <a16:creationId xmlns:a16="http://schemas.microsoft.com/office/drawing/2014/main" id="{7F870455-6641-4F50-84D7-E8D547C7F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28956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4" descr="250px-Celery_cross_section">
            <a:hlinkClick r:id="rId4"/>
            <a:extLst>
              <a:ext uri="{FF2B5EF4-FFF2-40B4-BE49-F238E27FC236}">
                <a16:creationId xmlns:a16="http://schemas.microsoft.com/office/drawing/2014/main" id="{842A8585-9CC6-412D-99A6-7BE3EECF0AEF}"/>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410200" y="4024313"/>
            <a:ext cx="3114675" cy="2328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6156"/>
                                        </p:tgtEl>
                                        <p:attrNameLst>
                                          <p:attrName>style.visibility</p:attrName>
                                        </p:attrNameLst>
                                      </p:cBhvr>
                                      <p:to>
                                        <p:strVal val="visible"/>
                                      </p:to>
                                    </p:set>
                                    <p:anim calcmode="lin" valueType="num">
                                      <p:cBhvr additive="base">
                                        <p:cTn id="11" dur="500" fill="hold"/>
                                        <p:tgtEl>
                                          <p:spTgt spid="6156"/>
                                        </p:tgtEl>
                                        <p:attrNameLst>
                                          <p:attrName>ppt_x</p:attrName>
                                        </p:attrNameLst>
                                      </p:cBhvr>
                                      <p:tavLst>
                                        <p:tav tm="0">
                                          <p:val>
                                            <p:strVal val="#ppt_x"/>
                                          </p:val>
                                        </p:tav>
                                        <p:tav tm="100000">
                                          <p:val>
                                            <p:strVal val="#ppt_x"/>
                                          </p:val>
                                        </p:tav>
                                      </p:tavLst>
                                    </p:anim>
                                    <p:anim calcmode="lin" valueType="num">
                                      <p:cBhvr additive="base">
                                        <p:cTn id="12" dur="500" fill="hold"/>
                                        <p:tgtEl>
                                          <p:spTgt spid="615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158"/>
                                        </p:tgtEl>
                                        <p:attrNameLst>
                                          <p:attrName>style.visibility</p:attrName>
                                        </p:attrNameLst>
                                      </p:cBhvr>
                                      <p:to>
                                        <p:strVal val="visible"/>
                                      </p:to>
                                    </p:set>
                                    <p:anim calcmode="lin" valueType="num">
                                      <p:cBhvr additive="base">
                                        <p:cTn id="15" dur="500" fill="hold"/>
                                        <p:tgtEl>
                                          <p:spTgt spid="6158"/>
                                        </p:tgtEl>
                                        <p:attrNameLst>
                                          <p:attrName>ppt_x</p:attrName>
                                        </p:attrNameLst>
                                      </p:cBhvr>
                                      <p:tavLst>
                                        <p:tav tm="0">
                                          <p:val>
                                            <p:strVal val="#ppt_x"/>
                                          </p:val>
                                        </p:tav>
                                        <p:tav tm="100000">
                                          <p:val>
                                            <p:strVal val="#ppt_x"/>
                                          </p:val>
                                        </p:tav>
                                      </p:tavLst>
                                    </p:anim>
                                    <p:anim calcmode="lin" valueType="num">
                                      <p:cBhvr additive="base">
                                        <p:cTn id="16"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6153">
                                            <p:txEl>
                                              <p:pRg st="0" end="0"/>
                                            </p:txEl>
                                          </p:spTgt>
                                        </p:tgtEl>
                                        <p:attrNameLst>
                                          <p:attrName>style.visibility</p:attrName>
                                        </p:attrNameLst>
                                      </p:cBhvr>
                                      <p:to>
                                        <p:strVal val="visible"/>
                                      </p:to>
                                    </p:set>
                                    <p:animEffect transition="in" filter="fade">
                                      <p:cBhvr>
                                        <p:cTn id="21" dur="500"/>
                                        <p:tgtEl>
                                          <p:spTgt spid="6153">
                                            <p:txEl>
                                              <p:pRg st="0" end="0"/>
                                            </p:txEl>
                                          </p:spTgt>
                                        </p:tgtEl>
                                      </p:cBhvr>
                                    </p:animEffect>
                                    <p:anim calcmode="lin" valueType="num">
                                      <p:cBhvr>
                                        <p:cTn id="22" dur="500" fill="hold"/>
                                        <p:tgtEl>
                                          <p:spTgt spid="6153">
                                            <p:txEl>
                                              <p:pRg st="0" end="0"/>
                                            </p:txEl>
                                          </p:spTgt>
                                        </p:tgtEl>
                                        <p:attrNameLst>
                                          <p:attrName>ppt_x</p:attrName>
                                        </p:attrNameLst>
                                      </p:cBhvr>
                                      <p:tavLst>
                                        <p:tav tm="0">
                                          <p:val>
                                            <p:strVal val="#ppt_x-.1"/>
                                          </p:val>
                                        </p:tav>
                                        <p:tav tm="100000">
                                          <p:val>
                                            <p:strVal val="#ppt_x"/>
                                          </p:val>
                                        </p:tav>
                                      </p:tavLst>
                                    </p:anim>
                                    <p:anim calcmode="lin" valueType="num">
                                      <p:cBhvr>
                                        <p:cTn id="23" dur="500" fill="hold"/>
                                        <p:tgtEl>
                                          <p:spTgt spid="61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6153">
                                            <p:txEl>
                                              <p:pRg st="2" end="2"/>
                                            </p:txEl>
                                          </p:spTgt>
                                        </p:tgtEl>
                                        <p:attrNameLst>
                                          <p:attrName>style.visibility</p:attrName>
                                        </p:attrNameLst>
                                      </p:cBhvr>
                                      <p:to>
                                        <p:strVal val="visible"/>
                                      </p:to>
                                    </p:set>
                                    <p:animEffect transition="in" filter="blinds(horizontal)">
                                      <p:cBhvr>
                                        <p:cTn id="28" dur="500"/>
                                        <p:tgtEl>
                                          <p:spTgt spid="615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6153">
                                            <p:txEl>
                                              <p:pRg st="3" end="3"/>
                                            </p:txEl>
                                          </p:spTgt>
                                        </p:tgtEl>
                                        <p:attrNameLst>
                                          <p:attrName>style.visibility</p:attrName>
                                        </p:attrNameLst>
                                      </p:cBhvr>
                                      <p:to>
                                        <p:strVal val="visible"/>
                                      </p:to>
                                    </p:set>
                                    <p:animEffect transition="in" filter="blinds(horizontal)">
                                      <p:cBhvr>
                                        <p:cTn id="33" dur="500"/>
                                        <p:tgtEl>
                                          <p:spTgt spid="61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F6DB977-6EC6-451B-A41B-0B837C806A3A}"/>
              </a:ext>
            </a:extLst>
          </p:cNvPr>
          <p:cNvSpPr>
            <a:spLocks noGrp="1" noChangeArrowheads="1"/>
          </p:cNvSpPr>
          <p:nvPr>
            <p:ph type="title"/>
          </p:nvPr>
        </p:nvSpPr>
        <p:spPr/>
        <p:txBody>
          <a:bodyPr/>
          <a:lstStyle/>
          <a:p>
            <a:pPr eaLnBrk="1" hangingPunct="1">
              <a:defRPr/>
            </a:pPr>
            <a:r>
              <a:rPr lang="en-US"/>
              <a:t>Vascular Tissue System</a:t>
            </a:r>
          </a:p>
        </p:txBody>
      </p:sp>
      <p:sp>
        <p:nvSpPr>
          <p:cNvPr id="8195" name="Rectangle 3">
            <a:extLst>
              <a:ext uri="{FF2B5EF4-FFF2-40B4-BE49-F238E27FC236}">
                <a16:creationId xmlns:a16="http://schemas.microsoft.com/office/drawing/2014/main" id="{8BBC48E2-BEFE-40D3-BB92-51AA49E86C95}"/>
              </a:ext>
            </a:extLst>
          </p:cNvPr>
          <p:cNvSpPr>
            <a:spLocks noGrp="1" noChangeArrowheads="1"/>
          </p:cNvSpPr>
          <p:nvPr>
            <p:ph type="body" sz="half" idx="1"/>
          </p:nvPr>
        </p:nvSpPr>
        <p:spPr>
          <a:xfrm>
            <a:off x="457200" y="1600200"/>
            <a:ext cx="8001000" cy="1752600"/>
          </a:xfrm>
        </p:spPr>
        <p:txBody>
          <a:bodyPr/>
          <a:lstStyle/>
          <a:p>
            <a:pPr eaLnBrk="1" hangingPunct="1">
              <a:defRPr/>
            </a:pPr>
            <a:r>
              <a:rPr lang="en-US" sz="2800"/>
              <a:t>The vascular tissue system acts as a plumbing system that carries fluids and dissolved substances throughout plants.</a:t>
            </a:r>
          </a:p>
        </p:txBody>
      </p:sp>
      <p:pic>
        <p:nvPicPr>
          <p:cNvPr id="8197" name="Picture 5" descr="35_17LeafAnatomy">
            <a:extLst>
              <a:ext uri="{FF2B5EF4-FFF2-40B4-BE49-F238E27FC236}">
                <a16:creationId xmlns:a16="http://schemas.microsoft.com/office/drawing/2014/main" id="{8F270DE4-A61D-4C51-A67C-6C446EB1301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895600" y="3048000"/>
            <a:ext cx="5334000" cy="3386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anim calcmode="lin" valueType="num">
                                      <p:cBhvr additive="base">
                                        <p:cTn id="11" dur="500" fill="hold"/>
                                        <p:tgtEl>
                                          <p:spTgt spid="8197"/>
                                        </p:tgtEl>
                                        <p:attrNameLst>
                                          <p:attrName>ppt_x</p:attrName>
                                        </p:attrNameLst>
                                      </p:cBhvr>
                                      <p:tavLst>
                                        <p:tav tm="0">
                                          <p:val>
                                            <p:strVal val="#ppt_x"/>
                                          </p:val>
                                        </p:tav>
                                        <p:tav tm="100000">
                                          <p:val>
                                            <p:strVal val="#ppt_x"/>
                                          </p:val>
                                        </p:tav>
                                      </p:tavLst>
                                    </p:anim>
                                    <p:anim calcmode="lin" valueType="num">
                                      <p:cBhvr additive="base">
                                        <p:cTn id="12"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anim calcmode="lin" valueType="num">
                                      <p:cBhvr>
                                        <p:cTn id="18" dur="5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19"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74F6A81-5A7D-4A03-A967-066FB4D76E72}"/>
              </a:ext>
            </a:extLst>
          </p:cNvPr>
          <p:cNvSpPr>
            <a:spLocks noGrp="1" noChangeArrowheads="1"/>
          </p:cNvSpPr>
          <p:nvPr>
            <p:ph type="title"/>
          </p:nvPr>
        </p:nvSpPr>
        <p:spPr/>
        <p:txBody>
          <a:bodyPr/>
          <a:lstStyle/>
          <a:p>
            <a:pPr eaLnBrk="1" hangingPunct="1">
              <a:defRPr/>
            </a:pPr>
            <a:r>
              <a:rPr lang="en-US"/>
              <a:t>Digestive System</a:t>
            </a:r>
          </a:p>
        </p:txBody>
      </p:sp>
      <p:sp>
        <p:nvSpPr>
          <p:cNvPr id="9219" name="Rectangle 3">
            <a:extLst>
              <a:ext uri="{FF2B5EF4-FFF2-40B4-BE49-F238E27FC236}">
                <a16:creationId xmlns:a16="http://schemas.microsoft.com/office/drawing/2014/main" id="{2CFF06C3-4BC6-4A97-AE9C-8B41A5C65D1D}"/>
              </a:ext>
            </a:extLst>
          </p:cNvPr>
          <p:cNvSpPr>
            <a:spLocks noGrp="1" noChangeArrowheads="1"/>
          </p:cNvSpPr>
          <p:nvPr>
            <p:ph type="body" sz="half" idx="1"/>
          </p:nvPr>
        </p:nvSpPr>
        <p:spPr>
          <a:xfrm>
            <a:off x="457200" y="1600200"/>
            <a:ext cx="3886200" cy="4530725"/>
          </a:xfrm>
        </p:spPr>
        <p:txBody>
          <a:bodyPr/>
          <a:lstStyle/>
          <a:p>
            <a:pPr eaLnBrk="1" hangingPunct="1">
              <a:defRPr/>
            </a:pPr>
            <a:r>
              <a:rPr lang="en-US" sz="2800"/>
              <a:t>The major organs of the digestive system include the mouth, esophagus, stomach, large and small intestines, and the colon</a:t>
            </a:r>
          </a:p>
        </p:txBody>
      </p:sp>
      <p:pic>
        <p:nvPicPr>
          <p:cNvPr id="9221" name="Picture 5" descr="illu_mouth">
            <a:hlinkClick r:id="rId2"/>
            <a:extLst>
              <a:ext uri="{FF2B5EF4-FFF2-40B4-BE49-F238E27FC236}">
                <a16:creationId xmlns:a16="http://schemas.microsoft.com/office/drawing/2014/main" id="{B064B50B-3F66-469D-8329-1A3CAEB1CE1E}"/>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191000" y="1524000"/>
            <a:ext cx="2552700" cy="207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4" name="Picture 8" descr="A4stomac">
            <a:hlinkClick r:id="rId4"/>
            <a:extLst>
              <a:ext uri="{FF2B5EF4-FFF2-40B4-BE49-F238E27FC236}">
                <a16:creationId xmlns:a16="http://schemas.microsoft.com/office/drawing/2014/main" id="{02639DC5-5096-4E21-864B-84747DFCAC58}"/>
              </a:ext>
            </a:extLst>
          </p:cNvPr>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267200" y="4038600"/>
            <a:ext cx="190817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7" name="Picture 11" descr="intestines">
            <a:hlinkClick r:id="rId6"/>
            <a:extLst>
              <a:ext uri="{FF2B5EF4-FFF2-40B4-BE49-F238E27FC236}">
                <a16:creationId xmlns:a16="http://schemas.microsoft.com/office/drawing/2014/main" id="{83A31BB1-8939-4712-948D-39252D91E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962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Go to fullsize image">
            <a:hlinkClick r:id="rId8"/>
            <a:extLst>
              <a:ext uri="{FF2B5EF4-FFF2-40B4-BE49-F238E27FC236}">
                <a16:creationId xmlns:a16="http://schemas.microsoft.com/office/drawing/2014/main" id="{29474C61-CE8F-4DF5-A7CE-AF1FB87015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1524000"/>
            <a:ext cx="1801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9221"/>
                                        </p:tgtEl>
                                        <p:attrNameLst>
                                          <p:attrName>style.visibility</p:attrName>
                                        </p:attrNameLst>
                                      </p:cBhvr>
                                      <p:to>
                                        <p:strVal val="visible"/>
                                      </p:to>
                                    </p:set>
                                    <p:anim calcmode="lin" valueType="num">
                                      <p:cBhvr>
                                        <p:cTn id="13" dur="500" fill="hold"/>
                                        <p:tgtEl>
                                          <p:spTgt spid="9221"/>
                                        </p:tgtEl>
                                        <p:attrNameLst>
                                          <p:attrName>ppt_w</p:attrName>
                                        </p:attrNameLst>
                                      </p:cBhvr>
                                      <p:tavLst>
                                        <p:tav tm="0">
                                          <p:val>
                                            <p:fltVal val="0"/>
                                          </p:val>
                                        </p:tav>
                                        <p:tav tm="100000">
                                          <p:val>
                                            <p:strVal val="#ppt_w"/>
                                          </p:val>
                                        </p:tav>
                                      </p:tavLst>
                                    </p:anim>
                                    <p:anim calcmode="lin" valueType="num">
                                      <p:cBhvr>
                                        <p:cTn id="14" dur="500" fill="hold"/>
                                        <p:tgtEl>
                                          <p:spTgt spid="9221"/>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9231"/>
                                        </p:tgtEl>
                                        <p:attrNameLst>
                                          <p:attrName>style.visibility</p:attrName>
                                        </p:attrNameLst>
                                      </p:cBhvr>
                                      <p:to>
                                        <p:strVal val="visible"/>
                                      </p:to>
                                    </p:set>
                                    <p:anim calcmode="lin" valueType="num">
                                      <p:cBhvr>
                                        <p:cTn id="17" dur="500" fill="hold"/>
                                        <p:tgtEl>
                                          <p:spTgt spid="9231"/>
                                        </p:tgtEl>
                                        <p:attrNameLst>
                                          <p:attrName>ppt_w</p:attrName>
                                        </p:attrNameLst>
                                      </p:cBhvr>
                                      <p:tavLst>
                                        <p:tav tm="0">
                                          <p:val>
                                            <p:fltVal val="0"/>
                                          </p:val>
                                        </p:tav>
                                        <p:tav tm="100000">
                                          <p:val>
                                            <p:strVal val="#ppt_w"/>
                                          </p:val>
                                        </p:tav>
                                      </p:tavLst>
                                    </p:anim>
                                    <p:anim calcmode="lin" valueType="num">
                                      <p:cBhvr>
                                        <p:cTn id="18" dur="500" fill="hold"/>
                                        <p:tgtEl>
                                          <p:spTgt spid="9231"/>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anim calcmode="lin" valueType="num">
                                      <p:cBhvr>
                                        <p:cTn id="21" dur="500" fill="hold"/>
                                        <p:tgtEl>
                                          <p:spTgt spid="9224"/>
                                        </p:tgtEl>
                                        <p:attrNameLst>
                                          <p:attrName>ppt_w</p:attrName>
                                        </p:attrNameLst>
                                      </p:cBhvr>
                                      <p:tavLst>
                                        <p:tav tm="0">
                                          <p:val>
                                            <p:fltVal val="0"/>
                                          </p:val>
                                        </p:tav>
                                        <p:tav tm="100000">
                                          <p:val>
                                            <p:strVal val="#ppt_w"/>
                                          </p:val>
                                        </p:tav>
                                      </p:tavLst>
                                    </p:anim>
                                    <p:anim calcmode="lin" valueType="num">
                                      <p:cBhvr>
                                        <p:cTn id="22" dur="500" fill="hold"/>
                                        <p:tgtEl>
                                          <p:spTgt spid="9224"/>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9227"/>
                                        </p:tgtEl>
                                        <p:attrNameLst>
                                          <p:attrName>style.visibility</p:attrName>
                                        </p:attrNameLst>
                                      </p:cBhvr>
                                      <p:to>
                                        <p:strVal val="visible"/>
                                      </p:to>
                                    </p:set>
                                    <p:anim calcmode="lin" valueType="num">
                                      <p:cBhvr>
                                        <p:cTn id="25" dur="500" fill="hold"/>
                                        <p:tgtEl>
                                          <p:spTgt spid="9227"/>
                                        </p:tgtEl>
                                        <p:attrNameLst>
                                          <p:attrName>ppt_w</p:attrName>
                                        </p:attrNameLst>
                                      </p:cBhvr>
                                      <p:tavLst>
                                        <p:tav tm="0">
                                          <p:val>
                                            <p:fltVal val="0"/>
                                          </p:val>
                                        </p:tav>
                                        <p:tav tm="100000">
                                          <p:val>
                                            <p:strVal val="#ppt_w"/>
                                          </p:val>
                                        </p:tav>
                                      </p:tavLst>
                                    </p:anim>
                                    <p:anim calcmode="lin" valueType="num">
                                      <p:cBhvr>
                                        <p:cTn id="26" dur="500" fill="hold"/>
                                        <p:tgtEl>
                                          <p:spTgt spid="9227"/>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anim calcmode="lin" valueType="num">
                                      <p:cBhvr>
                                        <p:cTn id="31"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921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E3FEDD3-CB35-4B80-A6E0-C3D0DDA59266}"/>
              </a:ext>
            </a:extLst>
          </p:cNvPr>
          <p:cNvSpPr>
            <a:spLocks noGrp="1" noChangeArrowheads="1"/>
          </p:cNvSpPr>
          <p:nvPr>
            <p:ph type="title"/>
          </p:nvPr>
        </p:nvSpPr>
        <p:spPr/>
        <p:txBody>
          <a:bodyPr/>
          <a:lstStyle/>
          <a:p>
            <a:pPr eaLnBrk="1" hangingPunct="1">
              <a:defRPr/>
            </a:pPr>
            <a:r>
              <a:rPr lang="en-US"/>
              <a:t>Digestive System</a:t>
            </a:r>
          </a:p>
        </p:txBody>
      </p:sp>
      <p:sp>
        <p:nvSpPr>
          <p:cNvPr id="10243" name="Rectangle 3">
            <a:extLst>
              <a:ext uri="{FF2B5EF4-FFF2-40B4-BE49-F238E27FC236}">
                <a16:creationId xmlns:a16="http://schemas.microsoft.com/office/drawing/2014/main" id="{66266B67-42C3-4E13-8E6E-C2A8C988E69C}"/>
              </a:ext>
            </a:extLst>
          </p:cNvPr>
          <p:cNvSpPr>
            <a:spLocks noGrp="1" noChangeArrowheads="1"/>
          </p:cNvSpPr>
          <p:nvPr>
            <p:ph type="body" sz="half" idx="1"/>
          </p:nvPr>
        </p:nvSpPr>
        <p:spPr>
          <a:xfrm>
            <a:off x="685800" y="1981200"/>
            <a:ext cx="4038600" cy="4530725"/>
          </a:xfrm>
        </p:spPr>
        <p:txBody>
          <a:bodyPr/>
          <a:lstStyle/>
          <a:p>
            <a:pPr eaLnBrk="1" hangingPunct="1">
              <a:defRPr/>
            </a:pPr>
            <a:r>
              <a:rPr lang="en-US" sz="2800"/>
              <a:t>  The digestive system absorbs nutrients by breaking down food into usable biomolecules</a:t>
            </a:r>
          </a:p>
        </p:txBody>
      </p:sp>
      <p:pic>
        <p:nvPicPr>
          <p:cNvPr id="10245" name="Picture 5" descr="Digest3">
            <a:hlinkClick r:id="rId2"/>
            <a:extLst>
              <a:ext uri="{FF2B5EF4-FFF2-40B4-BE49-F238E27FC236}">
                <a16:creationId xmlns:a16="http://schemas.microsoft.com/office/drawing/2014/main" id="{1A1DADCD-0FC9-465A-9740-91B3F237531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97463" y="1981200"/>
            <a:ext cx="3556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500" fill="hold"/>
                                        <p:tgtEl>
                                          <p:spTgt spid="10245"/>
                                        </p:tgtEl>
                                        <p:attrNameLst>
                                          <p:attrName>ppt_w</p:attrName>
                                        </p:attrNameLst>
                                      </p:cBhvr>
                                      <p:tavLst>
                                        <p:tav tm="0">
                                          <p:val>
                                            <p:fltVal val="0"/>
                                          </p:val>
                                        </p:tav>
                                        <p:tav tm="100000">
                                          <p:val>
                                            <p:strVal val="#ppt_w"/>
                                          </p:val>
                                        </p:tav>
                                      </p:tavLst>
                                    </p:anim>
                                    <p:anim calcmode="lin" valueType="num">
                                      <p:cBhvr>
                                        <p:cTn id="14" dur="5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43">
                                            <p:txEl>
                                              <p:pRg st="0" end="0"/>
                                            </p:txEl>
                                          </p:spTgt>
                                        </p:tgtEl>
                                        <p:attrNameLst>
                                          <p:attrName>style.visibility</p:attrName>
                                        </p:attrNameLst>
                                      </p:cBhvr>
                                      <p:to>
                                        <p:strVal val="visible"/>
                                      </p:to>
                                    </p:set>
                                    <p:anim calcmode="lin" valueType="num">
                                      <p:cBhvr>
                                        <p:cTn id="19"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theme/theme1.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2249191B1E6498256E308246129E6" ma:contentTypeVersion="0" ma:contentTypeDescription="Create a new document." ma:contentTypeScope="" ma:versionID="d1468d953299bd9a57ba04e16ee7d165">
  <xsd:schema xmlns:xsd="http://www.w3.org/2001/XMLSchema" xmlns:xs="http://www.w3.org/2001/XMLSchema" xmlns:p="http://schemas.microsoft.com/office/2006/metadata/properties" targetNamespace="http://schemas.microsoft.com/office/2006/metadata/properties" ma:root="true" ma:fieldsID="354edc3a4b62f8a45ed9044fba91e44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362FC0-CEE0-415F-8C14-AF94E28F3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D16A7C5-F7ED-4465-B5D3-219F49618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Competition</Template>
  <TotalTime>274</TotalTime>
  <Words>621</Words>
  <Application>Microsoft Office PowerPoint</Application>
  <PresentationFormat>On-screen Show (4:3)</PresentationFormat>
  <Paragraphs>71</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Verdana</vt:lpstr>
      <vt:lpstr>Wingdings</vt:lpstr>
      <vt:lpstr>Competition</vt:lpstr>
      <vt:lpstr>Body Systems</vt:lpstr>
      <vt:lpstr>Circulatory System</vt:lpstr>
      <vt:lpstr>Circulatory System</vt:lpstr>
      <vt:lpstr>Circulatory System</vt:lpstr>
      <vt:lpstr>Vascular Tissue System</vt:lpstr>
      <vt:lpstr>Vascular Tissue System</vt:lpstr>
      <vt:lpstr>Vascular Tissue System</vt:lpstr>
      <vt:lpstr>Digestive System</vt:lpstr>
      <vt:lpstr>Digestive System</vt:lpstr>
      <vt:lpstr>Digestive System</vt:lpstr>
      <vt:lpstr>Excretory System</vt:lpstr>
      <vt:lpstr>Excretory System</vt:lpstr>
      <vt:lpstr>Excretory System</vt:lpstr>
      <vt:lpstr>Respiratory System</vt:lpstr>
      <vt:lpstr>Respiratory System</vt:lpstr>
      <vt:lpstr>Respiratory System</vt:lpstr>
      <vt:lpstr>Skeletal System</vt:lpstr>
      <vt:lpstr>Skeletal System</vt:lpstr>
      <vt:lpstr>Skeletal System</vt:lpstr>
      <vt:lpstr>Muscular System</vt:lpstr>
      <vt:lpstr>Muscular System</vt:lpstr>
      <vt:lpstr>Muscular System</vt:lpstr>
      <vt:lpstr>Endocrine System</vt:lpstr>
      <vt:lpstr>Endocrine System</vt:lpstr>
      <vt:lpstr>Endocrine System</vt:lpstr>
      <vt:lpstr>Nervous System</vt:lpstr>
      <vt:lpstr>Nervous System</vt:lpstr>
      <vt:lpstr>Nervous System</vt:lpstr>
      <vt:lpstr>Sensory Organs</vt:lpstr>
      <vt:lpstr>Sensory Organs</vt:lpstr>
      <vt:lpstr>Sensory Organs</vt:lpstr>
      <vt:lpstr>Body Systems</vt:lpstr>
      <vt:lpstr>PowerPoint Presentation</vt:lpstr>
    </vt:vector>
  </TitlesOfParts>
  <Company>Calvert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Systems</dc:title>
  <dc:creator>Farrell, Wendy</dc:creator>
  <cp:lastModifiedBy>Farrell, Wendy</cp:lastModifiedBy>
  <cp:revision>18</cp:revision>
  <dcterms:created xsi:type="dcterms:W3CDTF">2006-12-06T15:19:10Z</dcterms:created>
  <dcterms:modified xsi:type="dcterms:W3CDTF">2019-01-17T11:46:34Z</dcterms:modified>
</cp:coreProperties>
</file>